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BF2EB43-0256-42B8-952B-5E5FF84EEAA8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492FC7-5B44-4E2F-9A52-4F6C18D6EF1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Project </a:t>
            </a:r>
            <a:r>
              <a:rPr lang="el-GR" dirty="0" smtClean="0"/>
              <a:t>Β’ </a:t>
            </a:r>
            <a:r>
              <a:rPr lang="el-GR" dirty="0" err="1" smtClean="0"/>
              <a:t>τετραμηνο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Ιωάννα </a:t>
            </a:r>
            <a:r>
              <a:rPr lang="el-GR" dirty="0" err="1" smtClean="0"/>
              <a:t>Καρτάλη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Νάνσυ</a:t>
            </a:r>
            <a:r>
              <a:rPr lang="el-GR" dirty="0" smtClean="0"/>
              <a:t> Κόντη </a:t>
            </a:r>
          </a:p>
          <a:p>
            <a:r>
              <a:rPr lang="el-GR" dirty="0" smtClean="0"/>
              <a:t>Πάνος </a:t>
            </a:r>
            <a:r>
              <a:rPr lang="el-GR" dirty="0" err="1" smtClean="0"/>
              <a:t>Παπαθανασίου</a:t>
            </a:r>
            <a:r>
              <a:rPr lang="el-GR" dirty="0" smtClean="0"/>
              <a:t>  </a:t>
            </a:r>
          </a:p>
          <a:p>
            <a:r>
              <a:rPr lang="el-GR" dirty="0" smtClean="0"/>
              <a:t>Έλενα </a:t>
            </a:r>
            <a:r>
              <a:rPr lang="el-GR" dirty="0" err="1" smtClean="0"/>
              <a:t>Καραδήμου</a:t>
            </a:r>
            <a:r>
              <a:rPr lang="el-GR" dirty="0" smtClean="0"/>
              <a:t> </a:t>
            </a:r>
          </a:p>
          <a:p>
            <a:r>
              <a:rPr lang="el-GR" dirty="0" smtClean="0"/>
              <a:t>Δημήτρης </a:t>
            </a:r>
            <a:r>
              <a:rPr lang="el-GR" dirty="0" err="1" smtClean="0"/>
              <a:t>Γκλέτσος</a:t>
            </a:r>
            <a:r>
              <a:rPr lang="el-G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486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ΠΡΟΤΑΣΕΙΣ ΓΙΑ ΣΥΜΠΛΗΡΩΜΑΤΙΚΕΣ ΕΡΕΥΝΕΣ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Αρχικά </a:t>
            </a:r>
            <a:r>
              <a:rPr lang="el-GR" dirty="0"/>
              <a:t>θα μπορούσαμε να μελετήσουμε την </a:t>
            </a:r>
            <a:r>
              <a:rPr lang="el-GR" dirty="0" err="1"/>
              <a:t>βιοκινητική</a:t>
            </a:r>
            <a:r>
              <a:rPr lang="el-GR" dirty="0"/>
              <a:t> άλλων αθλημάτων τα οποία δεν είναι δυναμικά αθλήματα. Για παράδειγμα ομαδικά αθλήματα όπως το ποδόσφαιρο και το μπάσκετ αλλά και ατομικά όπως το τένις και ο στίβος. </a:t>
            </a:r>
          </a:p>
          <a:p>
            <a:endParaRPr lang="el-GR" dirty="0" smtClean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77072"/>
            <a:ext cx="4211960" cy="263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0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ΠΡΟΤΑΣΕΙΣ ΓΙΑ ΣΥΜΠΛΗΡΩΜΑΤΙΚΕΣ ΕΡΕΥΝΕΣ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Επιπλέον, μπορούμε να εξετάσουμε την φιλοσοφία και την </a:t>
            </a:r>
            <a:r>
              <a:rPr lang="el-GR" dirty="0" err="1"/>
              <a:t>βιοκινητικη</a:t>
            </a:r>
            <a:r>
              <a:rPr lang="el-GR" dirty="0"/>
              <a:t> άλλων δυναμικών αθλημάτων όπως το καράτε, παγκράτιο, ελληνορωμαϊκή πάλη κ.α.  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645024"/>
            <a:ext cx="3835524" cy="256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3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ΠΡΟΤΑΣΕΙΣ ΓΙΑ ΣΥΜΠΛΗΡΩΜΑΤΙΚΕΣ ΕΡΕΥΝΕΣ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Ακόμα, μια πρόταση είναι να μελετήσουμε τα δυναμικά αθλήματα σε διάφορες ηλικιακές ομάδες ή ακόμη σε διάφορα μέρη του κόσμου. </a:t>
            </a:r>
          </a:p>
          <a:p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484" y="3140968"/>
            <a:ext cx="3810757" cy="353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el-GR" dirty="0" smtClean="0"/>
              <a:t>Οι τεχνικές δυναμικών αθλημάτων βασίζονται στους νόμους της μηχανικής. </a:t>
            </a:r>
          </a:p>
          <a:p>
            <a:endParaRPr lang="el-GR" dirty="0" smtClean="0"/>
          </a:p>
          <a:p>
            <a:r>
              <a:rPr lang="el-GR" dirty="0" smtClean="0"/>
              <a:t>Βασικά μεγέθη: Ταχύτητα, επιτάχυνση, ροπή, κέντρο βάρους, αδράνεια. </a:t>
            </a:r>
          </a:p>
          <a:p>
            <a:endParaRPr lang="el-GR" dirty="0" smtClean="0"/>
          </a:p>
          <a:p>
            <a:r>
              <a:rPr lang="el-GR" dirty="0" smtClean="0"/>
              <a:t>Στις τεχνικές χτυπημάτων, βασικά μεγέθη είναι η ταχύτητα, η επιτάχυνση και η κινητική ενέργεια.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039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συμπερασματα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Σε τεχνικές εγκλωβισμού η δύναμη είναι συνεχής ενώ οι ταχύτητα μικρότερη. </a:t>
            </a:r>
          </a:p>
          <a:p>
            <a:endParaRPr lang="el-GR" dirty="0"/>
          </a:p>
          <a:p>
            <a:r>
              <a:rPr lang="el-GR" dirty="0" smtClean="0"/>
              <a:t>Σε τεχνικές ροπής, που εξαρτάται από την δύναμη και την απόσταση από το σημείο εφαρμογής αλλάζει η θέση ισορροπίας με αποτέλεσμα την πτώση. </a:t>
            </a:r>
          </a:p>
          <a:p>
            <a:endParaRPr lang="el-GR" dirty="0"/>
          </a:p>
          <a:p>
            <a:r>
              <a:rPr lang="el-GR" dirty="0" smtClean="0"/>
              <a:t>Σε τεχνικές άσκησης δύναμης σε μικρή επιφάνεια το σώμα ανταποκρίνεται άμεσα.</a:t>
            </a:r>
          </a:p>
          <a:p>
            <a:pPr marL="114300" indent="0">
              <a:buNone/>
            </a:pPr>
            <a:endParaRPr lang="el-GR" dirty="0" smtClean="0"/>
          </a:p>
          <a:p>
            <a:r>
              <a:rPr lang="el-GR" dirty="0" smtClean="0"/>
              <a:t>Αύξηση ταχύτητας του χτυπήματος σημαίνει αύξηση ορμής και συνεπώς αύξηση της αποτελεσματικότητας.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970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19256" cy="2232248"/>
          </a:xfrm>
        </p:spPr>
        <p:txBody>
          <a:bodyPr>
            <a:normAutofit/>
          </a:bodyPr>
          <a:lstStyle/>
          <a:p>
            <a:r>
              <a:rPr lang="el-GR" dirty="0" err="1" smtClean="0"/>
              <a:t>Ευχαριστουμε</a:t>
            </a:r>
            <a:r>
              <a:rPr lang="el-GR" dirty="0" smtClean="0"/>
              <a:t> για την </a:t>
            </a:r>
            <a:r>
              <a:rPr lang="el-GR" dirty="0" err="1" smtClean="0"/>
              <a:t>προσοχη</a:t>
            </a:r>
            <a:r>
              <a:rPr lang="el-GR" dirty="0" smtClean="0"/>
              <a:t> </a:t>
            </a:r>
            <a:r>
              <a:rPr lang="el-GR" dirty="0" err="1" smtClean="0"/>
              <a:t>σασ</a:t>
            </a:r>
            <a:r>
              <a:rPr lang="el-GR" dirty="0" smtClean="0"/>
              <a:t>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0162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Φαρμακείο">
  <a:themeElements>
    <a:clrScheme name="Φαρμακείο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Φαρμακείο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Φαρμακείο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</TotalTime>
  <Words>218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Φαρμακείο</vt:lpstr>
      <vt:lpstr>Project Β’ τετραμηνο  </vt:lpstr>
      <vt:lpstr>ΠΡΟΤΑΣΕΙΣ ΓΙΑ ΣΥΜΠΛΗΡΩΜΑΤΙΚΕΣ ΕΡΕΥΝΕΣ</vt:lpstr>
      <vt:lpstr>ΠΡΟΤΑΣΕΙΣ ΓΙΑ ΣΥΜΠΛΗΡΩΜΑΤΙΚΕΣ ΕΡΕΥΝΕΣ</vt:lpstr>
      <vt:lpstr>ΠΡΟΤΑΣΕΙΣ ΓΙΑ ΣΥΜΠΛΗΡΩΜΑΤΙΚΕΣ ΕΡΕΥΝΕΣ</vt:lpstr>
      <vt:lpstr>Συμπεράσματα </vt:lpstr>
      <vt:lpstr>συμπερασματα</vt:lpstr>
      <vt:lpstr>Ευχαριστουμε για την προσοχη σασ!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ΠΡΟΤΑΣΕΙΣ ΓΙΑ ΣΥΜΠΛΗΡΩΜΑΤΙΚΕΣ ΕΡΕΥΝΕΣ</dc:title>
  <dc:creator>11 Γ¨Εργαστήριο Ψυχικού</dc:creator>
  <cp:lastModifiedBy>Καθηγητές Η/Υ Αρσακείου Σχολείου Ψυχικού 3</cp:lastModifiedBy>
  <cp:revision>12</cp:revision>
  <dcterms:created xsi:type="dcterms:W3CDTF">2015-03-19T11:56:30Z</dcterms:created>
  <dcterms:modified xsi:type="dcterms:W3CDTF">2015-03-26T12:26:38Z</dcterms:modified>
</cp:coreProperties>
</file>