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9FCCFC-3F26-4761-A6DB-6F4DBF1B49B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19C4DB-1C08-4052-A57B-7677C55EEA40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Project </a:t>
            </a:r>
            <a:r>
              <a:rPr lang="el-GR" u="sng" dirty="0" smtClean="0">
                <a:solidFill>
                  <a:srgbClr val="FF0000"/>
                </a:solidFill>
              </a:rPr>
              <a:t>Β’ Τετράμηνο</a:t>
            </a:r>
            <a:endParaRPr lang="el-GR" u="sng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Καρταλαμάκης</a:t>
            </a:r>
            <a:r>
              <a:rPr lang="el-GR" dirty="0" smtClean="0"/>
              <a:t> Ηλίας</a:t>
            </a:r>
          </a:p>
          <a:p>
            <a:r>
              <a:rPr lang="el-GR" dirty="0" err="1" smtClean="0"/>
              <a:t>Τζάθας</a:t>
            </a:r>
            <a:r>
              <a:rPr lang="el-GR" dirty="0" smtClean="0"/>
              <a:t> Νίκος</a:t>
            </a:r>
          </a:p>
          <a:p>
            <a:r>
              <a:rPr lang="el-GR" dirty="0" smtClean="0"/>
              <a:t>Γράψας Θάνος</a:t>
            </a:r>
          </a:p>
          <a:p>
            <a:r>
              <a:rPr lang="el-GR" dirty="0" err="1" smtClean="0"/>
              <a:t>Πατάπης</a:t>
            </a:r>
            <a:r>
              <a:rPr lang="el-GR" dirty="0" smtClean="0"/>
              <a:t> Γιώργος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7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9038" y="509675"/>
            <a:ext cx="7772400" cy="687078"/>
          </a:xfrm>
        </p:spPr>
        <p:txBody>
          <a:bodyPr>
            <a:normAutofit fontScale="90000"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Κεφάλαιο 4 </a:t>
            </a:r>
            <a:endParaRPr lang="el-GR" u="sng" dirty="0">
              <a:solidFill>
                <a:srgbClr val="FF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l-GR" sz="8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Ελεγχόμενες μεταβλητές και προσδιορισμός των ορίων</a:t>
            </a:r>
            <a:endParaRPr lang="el-GR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8000" b="1" dirty="0">
                <a:latin typeface="Arial" pitchFamily="34" charset="0"/>
                <a:cs typeface="Arial" pitchFamily="34" charset="0"/>
              </a:rPr>
              <a:t>Α)</a:t>
            </a:r>
            <a:r>
              <a:rPr lang="el-GR" sz="8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8000" b="1" dirty="0">
                <a:latin typeface="Arial" pitchFamily="34" charset="0"/>
                <a:cs typeface="Arial" pitchFamily="34" charset="0"/>
              </a:rPr>
              <a:t>Ελεγχόμενες μεταβλητές :</a:t>
            </a:r>
            <a:endParaRPr lang="el-GR" sz="80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l-GR" sz="8000" dirty="0">
                <a:latin typeface="Arial" pitchFamily="34" charset="0"/>
                <a:cs typeface="Arial" pitchFamily="34" charset="0"/>
              </a:rPr>
              <a:t>Οι τεχνικές παρουσιάστηκαν από εξειδικευμένους αθλητές και η αποτύπωση έγινε με τη βοήθεια ψηφιακής κάμερας.</a:t>
            </a:r>
          </a:p>
          <a:p>
            <a:pPr lvl="0" algn="just"/>
            <a:r>
              <a:rPr lang="el-GR" sz="8000" dirty="0">
                <a:latin typeface="Arial" pitchFamily="34" charset="0"/>
                <a:cs typeface="Arial" pitchFamily="34" charset="0"/>
              </a:rPr>
              <a:t>Οι τεχνικές θα επαναληφθούν αρκετές φορές έτσι ώστε να έχουμε το καλύτερο δυνατό αποτέλεσμα.</a:t>
            </a:r>
          </a:p>
          <a:p>
            <a:pPr lvl="0" algn="just"/>
            <a:r>
              <a:rPr lang="el-GR" sz="8000" dirty="0">
                <a:latin typeface="Arial" pitchFamily="34" charset="0"/>
                <a:cs typeface="Arial" pitchFamily="34" charset="0"/>
              </a:rPr>
              <a:t>Οι τεχνικές θα περιλαμβάνουν στοιχεία από όλα τα βασικά μεγέθη, όπως : δύναμη, ταχύτητα, ροπή, κέντρο ισορροπιών.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869160"/>
            <a:ext cx="2581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31047"/>
            <a:ext cx="22288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26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4708525"/>
          </a:xfrm>
        </p:spPr>
        <p:txBody>
          <a:bodyPr/>
          <a:lstStyle/>
          <a:p>
            <a:pPr algn="just"/>
            <a:r>
              <a:rPr lang="el-GR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Β</a:t>
            </a:r>
            <a:r>
              <a:rPr lang="el-GR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Προσδιορισμός </a:t>
            </a:r>
            <a:r>
              <a:rPr lang="el-GR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των ορίων:</a:t>
            </a:r>
          </a:p>
          <a:p>
            <a:pPr lvl="0" algn="just"/>
            <a:r>
              <a:rPr lang="el-GR" sz="2000" dirty="0">
                <a:latin typeface="Arial" pitchFamily="34" charset="0"/>
                <a:cs typeface="Arial" pitchFamily="34" charset="0"/>
              </a:rPr>
              <a:t>Δεν υπήρχε δυνατότητα χρήσης ειδικών αισθητήρων για τις μετρήσεις των μεγεθών δύναμης ,ταχύτητας κ.α. </a:t>
            </a:r>
          </a:p>
          <a:p>
            <a:pPr lvl="0" algn="just"/>
            <a:r>
              <a:rPr lang="el-GR" sz="2000" dirty="0">
                <a:latin typeface="Arial" pitchFamily="34" charset="0"/>
                <a:cs typeface="Arial" pitchFamily="34" charset="0"/>
              </a:rPr>
              <a:t>Δεν μπορεί να γίνει ακριβής απεικόνιση σε διάγραμμα, λόγω έλλειψης ειδικών λογισμικών. Έτσι δεν θα έχουμε αριθμητική απεικόνιση των στοιχείων παρά μόνο σχηματική με τη βοήθεια της ψηφιακής φωτογραφίας</a:t>
            </a:r>
            <a:r>
              <a:rPr lang="el-G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2"/>
            <a:ext cx="22955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13337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79762"/>
            <a:ext cx="23622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462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132</Words>
  <Application>Microsoft Office PowerPoint</Application>
  <PresentationFormat>Προβολή στην οθόνη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Αποκορύφωμα</vt:lpstr>
      <vt:lpstr>Project Β’ Τετράμηνο</vt:lpstr>
      <vt:lpstr>Κεφάλαιο 4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4</dc:title>
  <dc:creator>15 Γ¨Εργαστήριο Ψυχικού</dc:creator>
  <cp:lastModifiedBy>11 Γ¨Εργαστήριο Ψυχικού</cp:lastModifiedBy>
  <cp:revision>5</cp:revision>
  <dcterms:created xsi:type="dcterms:W3CDTF">2015-03-19T11:58:30Z</dcterms:created>
  <dcterms:modified xsi:type="dcterms:W3CDTF">2015-03-26T11:55:26Z</dcterms:modified>
</cp:coreProperties>
</file>