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2" autoAdjust="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48C5-BF4A-4EA8-9F92-A427685C5346}" type="datetimeFigureOut">
              <a:rPr lang="el-GR" smtClean="0"/>
              <a:t>26/3/2015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E32DD-1A38-449D-992D-F32E6EE17EB6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48C5-BF4A-4EA8-9F92-A427685C5346}" type="datetimeFigureOut">
              <a:rPr lang="el-GR" smtClean="0"/>
              <a:t>26/3/2015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E32DD-1A38-449D-992D-F32E6EE17EB6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48C5-BF4A-4EA8-9F92-A427685C5346}" type="datetimeFigureOut">
              <a:rPr lang="el-GR" smtClean="0"/>
              <a:t>26/3/2015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E32DD-1A38-449D-992D-F32E6EE17EB6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48C5-BF4A-4EA8-9F92-A427685C5346}" type="datetimeFigureOut">
              <a:rPr lang="el-GR" smtClean="0"/>
              <a:t>26/3/2015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E32DD-1A38-449D-992D-F32E6EE17EB6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48C5-BF4A-4EA8-9F92-A427685C5346}" type="datetimeFigureOut">
              <a:rPr lang="el-GR" smtClean="0"/>
              <a:t>26/3/2015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E32DD-1A38-449D-992D-F32E6EE17EB6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48C5-BF4A-4EA8-9F92-A427685C5346}" type="datetimeFigureOut">
              <a:rPr lang="el-GR" smtClean="0"/>
              <a:t>26/3/2015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E32DD-1A38-449D-992D-F32E6EE17EB6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48C5-BF4A-4EA8-9F92-A427685C5346}" type="datetimeFigureOut">
              <a:rPr lang="el-GR" smtClean="0"/>
              <a:t>26/3/2015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E32DD-1A38-449D-992D-F32E6EE17EB6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48C5-BF4A-4EA8-9F92-A427685C5346}" type="datetimeFigureOut">
              <a:rPr lang="el-GR" smtClean="0"/>
              <a:t>26/3/2015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E32DD-1A38-449D-992D-F32E6EE17EB6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48C5-BF4A-4EA8-9F92-A427685C5346}" type="datetimeFigureOut">
              <a:rPr lang="el-GR" smtClean="0"/>
              <a:t>26/3/2015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E32DD-1A38-449D-992D-F32E6EE17EB6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48C5-BF4A-4EA8-9F92-A427685C5346}" type="datetimeFigureOut">
              <a:rPr lang="el-GR" smtClean="0"/>
              <a:t>26/3/2015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6E32DD-1A38-449D-992D-F32E6EE17EB6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48C5-BF4A-4EA8-9F92-A427685C5346}" type="datetimeFigureOut">
              <a:rPr lang="el-GR" smtClean="0"/>
              <a:t>26/3/2015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E32DD-1A38-449D-992D-F32E6EE17EB6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B4048C5-BF4A-4EA8-9F92-A427685C5346}" type="datetimeFigureOut">
              <a:rPr lang="el-GR" smtClean="0"/>
              <a:t>26/3/2015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06E32DD-1A38-449D-992D-F32E6EE17EB6}" type="slidenum">
              <a:rPr lang="el-GR" smtClean="0"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i="1" dirty="0" err="1" smtClean="0"/>
              <a:t>ΚεφΑλαιο</a:t>
            </a:r>
            <a:r>
              <a:rPr lang="el-GR" b="1" i="1" dirty="0" smtClean="0"/>
              <a:t> 3</a:t>
            </a:r>
            <a:r>
              <a:rPr lang="el-GR" b="1" i="1" baseline="30000" dirty="0" smtClean="0"/>
              <a:t>ο</a:t>
            </a:r>
            <a:r>
              <a:rPr lang="el-GR" b="1" i="1" dirty="0" smtClean="0"/>
              <a:t/>
            </a:r>
            <a:br>
              <a:rPr lang="el-GR" b="1" i="1" dirty="0" smtClean="0"/>
            </a:br>
            <a:r>
              <a:rPr lang="el-GR" b="1" i="1" dirty="0" err="1" smtClean="0"/>
              <a:t>ΕπιστημονικΗ</a:t>
            </a:r>
            <a:r>
              <a:rPr lang="el-GR" b="1" i="1" dirty="0" smtClean="0"/>
              <a:t> Μεθοδολογία </a:t>
            </a:r>
            <a:endParaRPr lang="el-GR" b="1" i="1" dirty="0"/>
          </a:p>
        </p:txBody>
      </p:sp>
    </p:spTree>
    <p:extLst>
      <p:ext uri="{BB962C8B-B14F-4D97-AF65-F5344CB8AC3E}">
        <p14:creationId xmlns:p14="http://schemas.microsoft.com/office/powerpoint/2010/main" val="9713088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2271152"/>
          </a:xfrm>
        </p:spPr>
        <p:txBody>
          <a:bodyPr/>
          <a:lstStyle/>
          <a:p>
            <a:r>
              <a:rPr lang="el-GR" sz="3600" b="1" cap="none" dirty="0" smtClean="0">
                <a:latin typeface="Arial" pitchFamily="34" charset="0"/>
                <a:cs typeface="Arial" pitchFamily="34" charset="0"/>
              </a:rPr>
              <a:t>Αύξηση </a:t>
            </a:r>
            <a:r>
              <a:rPr lang="el-GR" sz="3600" b="1" cap="none" dirty="0" err="1" smtClean="0">
                <a:latin typeface="Arial" pitchFamily="34" charset="0"/>
                <a:cs typeface="Arial" pitchFamily="34" charset="0"/>
              </a:rPr>
              <a:t>ταχύτητασ</a:t>
            </a:r>
            <a:r>
              <a:rPr lang="el-GR" sz="3600" b="1" cap="none" dirty="0" smtClean="0">
                <a:latin typeface="Arial" pitchFamily="34" charset="0"/>
                <a:cs typeface="Arial" pitchFamily="34" charset="0"/>
              </a:rPr>
              <a:t>-αύξηση επιτάχυνσης κι αύξηση κινητικής ενέργειας</a:t>
            </a:r>
            <a:endParaRPr lang="el-GR" sz="3600" b="1" cap="non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Θέση περιεχομένου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852936"/>
            <a:ext cx="6120680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298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520940" cy="1656184"/>
          </a:xfrm>
        </p:spPr>
        <p:txBody>
          <a:bodyPr/>
          <a:lstStyle/>
          <a:p>
            <a:r>
              <a:rPr lang="el-GR" sz="3200" b="1" cap="none" dirty="0" smtClean="0">
                <a:latin typeface="Arial"/>
                <a:ea typeface="Calibri"/>
              </a:rPr>
              <a:t>Εφαρμογή δύναμης σε πολύ μικρή επιφάνεια άρα πολύ μεγάλη πίεση στο σημείο αυτό.</a:t>
            </a:r>
            <a:endParaRPr lang="el-GR" sz="3200" b="1" cap="none" dirty="0"/>
          </a:p>
        </p:txBody>
      </p:sp>
      <p:pic>
        <p:nvPicPr>
          <p:cNvPr id="4" name="Θέση περιεχομένου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492896"/>
            <a:ext cx="7056784" cy="4148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85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47016"/>
          </a:xfrm>
        </p:spPr>
        <p:txBody>
          <a:bodyPr/>
          <a:lstStyle/>
          <a:p>
            <a:pPr algn="ctr"/>
            <a:r>
              <a:rPr lang="el-GR" sz="4400" b="1" cap="none" dirty="0" smtClean="0"/>
              <a:t>Ροή κίνησης</a:t>
            </a:r>
            <a:endParaRPr lang="el-GR" sz="4400" b="1" cap="none" dirty="0"/>
          </a:p>
        </p:txBody>
      </p:sp>
      <p:pic>
        <p:nvPicPr>
          <p:cNvPr id="4" name="Θέση περιεχομένου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7" y="2173071"/>
            <a:ext cx="7344816" cy="4280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518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cap="none" dirty="0" smtClean="0">
                <a:latin typeface="Arial" pitchFamily="34" charset="0"/>
                <a:cs typeface="Arial" pitchFamily="34" charset="0"/>
              </a:rPr>
              <a:t>Στρέψη</a:t>
            </a:r>
            <a:endParaRPr lang="el-GR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Θέση περιεχομένου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84784"/>
            <a:ext cx="7128792" cy="489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167335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520940" cy="548640"/>
          </a:xfrm>
        </p:spPr>
        <p:txBody>
          <a:bodyPr/>
          <a:lstStyle/>
          <a:p>
            <a:r>
              <a:rPr lang="el-GR" sz="3200" dirty="0" err="1" smtClean="0"/>
              <a:t>ομαδα</a:t>
            </a:r>
            <a:r>
              <a:rPr lang="el-GR" dirty="0" smtClean="0"/>
              <a:t> </a:t>
            </a:r>
            <a:r>
              <a:rPr lang="el-GR" dirty="0" err="1" smtClean="0"/>
              <a:t>εγργασιασ</a:t>
            </a:r>
            <a:r>
              <a:rPr lang="el-GR" dirty="0" smtClean="0"/>
              <a:t> 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55576" y="1628800"/>
            <a:ext cx="6508204" cy="2619629"/>
          </a:xfrm>
        </p:spPr>
        <p:txBody>
          <a:bodyPr/>
          <a:lstStyle/>
          <a:p>
            <a:r>
              <a:rPr lang="el-GR" sz="2400" dirty="0" smtClean="0"/>
              <a:t>Ανέστης </a:t>
            </a:r>
            <a:r>
              <a:rPr lang="el-GR" sz="2400" dirty="0" err="1" smtClean="0"/>
              <a:t>Ανδριανός</a:t>
            </a:r>
            <a:endParaRPr lang="el-GR" sz="2400" dirty="0" smtClean="0"/>
          </a:p>
          <a:p>
            <a:r>
              <a:rPr lang="el-GR" sz="2400" dirty="0" smtClean="0"/>
              <a:t>Μαρία Βάκα</a:t>
            </a:r>
          </a:p>
          <a:p>
            <a:r>
              <a:rPr lang="el-GR" sz="2400" dirty="0" smtClean="0"/>
              <a:t>Ευαγγελία-Δάφνη </a:t>
            </a:r>
            <a:r>
              <a:rPr lang="el-GR" sz="2400" dirty="0" err="1" smtClean="0"/>
              <a:t>Καπνίδου</a:t>
            </a:r>
            <a:endParaRPr lang="el-GR" sz="2400" dirty="0" smtClean="0"/>
          </a:p>
          <a:p>
            <a:r>
              <a:rPr lang="el-GR" sz="2400" dirty="0" smtClean="0"/>
              <a:t>Χρυσούλα Κώστα</a:t>
            </a:r>
          </a:p>
          <a:p>
            <a:r>
              <a:rPr lang="el-GR" sz="2400" dirty="0" smtClean="0"/>
              <a:t>Στέφανος </a:t>
            </a:r>
            <a:r>
              <a:rPr lang="el-GR" sz="2400" dirty="0" err="1" smtClean="0"/>
              <a:t>Τσιμής</a:t>
            </a:r>
            <a:endParaRPr lang="el-GR" sz="2400" dirty="0" smtClean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4698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365760"/>
            <a:ext cx="7732340" cy="830992"/>
          </a:xfrm>
        </p:spPr>
        <p:txBody>
          <a:bodyPr/>
          <a:lstStyle/>
          <a:p>
            <a:r>
              <a:rPr lang="el-GR" sz="3200" dirty="0" smtClean="0"/>
              <a:t>ΥΠΟΘΕΣΗ</a:t>
            </a:r>
            <a:endParaRPr lang="el-GR" sz="32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7203" y="1772816"/>
            <a:ext cx="7550419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185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ΔΙΑΔΙΚΑΣΙΑ</a:t>
            </a:r>
            <a:endParaRPr lang="el-GR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496" y="1350384"/>
            <a:ext cx="7701896" cy="3230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56199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133416" cy="1695088"/>
          </a:xfrm>
        </p:spPr>
        <p:txBody>
          <a:bodyPr/>
          <a:lstStyle/>
          <a:p>
            <a:r>
              <a:rPr lang="el-GR" sz="3200" b="1" cap="none" dirty="0" smtClean="0">
                <a:latin typeface="Arial" pitchFamily="34" charset="0"/>
                <a:cs typeface="Arial" pitchFamily="34" charset="0"/>
              </a:rPr>
              <a:t>Πίεση αγκώνα-αντίθετες δυνάμεις</a:t>
            </a:r>
            <a:endParaRPr lang="el-GR" sz="3200" b="1" cap="non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Θέση περιεχομένου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060848"/>
            <a:ext cx="7560840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877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20940" cy="1623080"/>
          </a:xfrm>
        </p:spPr>
        <p:txBody>
          <a:bodyPr/>
          <a:lstStyle/>
          <a:p>
            <a:r>
              <a:rPr lang="el-GR" sz="3200" b="1" cap="none" dirty="0" smtClean="0">
                <a:latin typeface="Arial"/>
                <a:ea typeface="Calibri"/>
              </a:rPr>
              <a:t>Ρίψη καρπού-ροπή-στρέψη.</a:t>
            </a:r>
            <a:endParaRPr lang="el-GR" sz="3200" b="1" cap="none" dirty="0"/>
          </a:p>
        </p:txBody>
      </p:sp>
      <p:pic>
        <p:nvPicPr>
          <p:cNvPr id="4" name="Θέση περιεχομένου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04864"/>
            <a:ext cx="7272808" cy="42006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022881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3568" y="365760"/>
            <a:ext cx="7660332" cy="2199144"/>
          </a:xfrm>
        </p:spPr>
        <p:txBody>
          <a:bodyPr/>
          <a:lstStyle/>
          <a:p>
            <a:r>
              <a:rPr lang="el-GR" sz="3200" b="1" cap="none" dirty="0" smtClean="0">
                <a:latin typeface="Arial"/>
                <a:ea typeface="Calibri"/>
              </a:rPr>
              <a:t>Ρίψη γοφού-ευστάθεια-κέντρο βάρους</a:t>
            </a:r>
            <a:endParaRPr lang="el-GR" sz="3200" b="1" cap="none" dirty="0"/>
          </a:p>
        </p:txBody>
      </p:sp>
      <p:pic>
        <p:nvPicPr>
          <p:cNvPr id="4" name="Θέση περιεχομένου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04864"/>
            <a:ext cx="5976664" cy="4104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522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22960" y="404664"/>
            <a:ext cx="7493456" cy="2232248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l-GR" sz="3200" b="1" cap="none" dirty="0" smtClean="0">
                <a:latin typeface="Arial" pitchFamily="34" charset="0"/>
                <a:ea typeface="Calibri"/>
                <a:cs typeface="Arial" pitchFamily="34" charset="0"/>
              </a:rPr>
              <a:t>Κλείδωμα βραχίονα-ροπή</a:t>
            </a:r>
            <a:r>
              <a:rPr lang="el-GR" sz="2000" b="1" cap="none" dirty="0" smtClean="0">
                <a:latin typeface="Calibri"/>
                <a:ea typeface="Calibri"/>
                <a:cs typeface="Times New Roman"/>
              </a:rPr>
              <a:t/>
            </a:r>
            <a:br>
              <a:rPr lang="el-GR" sz="2000" b="1" cap="none" dirty="0" smtClean="0">
                <a:latin typeface="Calibri"/>
                <a:ea typeface="Calibri"/>
                <a:cs typeface="Times New Roman"/>
              </a:rPr>
            </a:br>
            <a:endParaRPr lang="el-GR" b="1" cap="none" dirty="0"/>
          </a:p>
        </p:txBody>
      </p:sp>
      <p:pic>
        <p:nvPicPr>
          <p:cNvPr id="4" name="Θέση περιεχομένου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72816"/>
            <a:ext cx="6768752" cy="48154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877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2271152"/>
          </a:xfrm>
        </p:spPr>
        <p:txBody>
          <a:bodyPr/>
          <a:lstStyle/>
          <a:p>
            <a:r>
              <a:rPr lang="el-GR" sz="3200" b="1" cap="none" dirty="0" smtClean="0">
                <a:latin typeface="Arial"/>
                <a:ea typeface="Calibri"/>
              </a:rPr>
              <a:t>Αντιμετώπιση πνιγμού- αντίθετες δυνάμεις</a:t>
            </a:r>
            <a:endParaRPr lang="el-GR" sz="3200" b="1" cap="none" dirty="0"/>
          </a:p>
        </p:txBody>
      </p:sp>
      <p:pic>
        <p:nvPicPr>
          <p:cNvPr id="4" name="Θέση περιεχομένου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060848"/>
            <a:ext cx="6912768" cy="4478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50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Γωνίες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Γωνίες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3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44</TotalTime>
  <Words>56</Words>
  <Application>Microsoft Office PowerPoint</Application>
  <PresentationFormat>Προβολή στην οθόνη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Γωνίες</vt:lpstr>
      <vt:lpstr>ΚεφΑλαιο 3ο ΕπιστημονικΗ Μεθοδολογία </vt:lpstr>
      <vt:lpstr>ομαδα εγργασιασ :</vt:lpstr>
      <vt:lpstr>ΥΠΟΘΕΣΗ</vt:lpstr>
      <vt:lpstr>ΔΙΑΔΙΚΑΣΙΑ</vt:lpstr>
      <vt:lpstr>Πίεση αγκώνα-αντίθετες δυνάμεις</vt:lpstr>
      <vt:lpstr>Ρίψη καρπού-ροπή-στρέψη.</vt:lpstr>
      <vt:lpstr>Ρίψη γοφού-ευστάθεια-κέντρο βάρους</vt:lpstr>
      <vt:lpstr>Κλείδωμα βραχίονα-ροπή </vt:lpstr>
      <vt:lpstr>Αντιμετώπιση πνιγμού- αντίθετες δυνάμεις</vt:lpstr>
      <vt:lpstr>Αύξηση ταχύτητασ-αύξηση επιτάχυνσης κι αύξηση κινητικής ενέργειας</vt:lpstr>
      <vt:lpstr>Εφαρμογή δύναμης σε πολύ μικρή επιφάνεια άρα πολύ μεγάλη πίεση στο σημείο αυτό.</vt:lpstr>
      <vt:lpstr>Ροή κίνησης</vt:lpstr>
      <vt:lpstr>Στρέψη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Κεφάλαιο 3ο Επιστημονική Μεθοδολογία</dc:title>
  <dc:creator>CHRYSA</dc:creator>
  <cp:lastModifiedBy>Καθηγητές Η/Υ Αρσακείου Σχολείου Ψυχικού 3</cp:lastModifiedBy>
  <cp:revision>7</cp:revision>
  <dcterms:created xsi:type="dcterms:W3CDTF">2015-03-25T19:38:35Z</dcterms:created>
  <dcterms:modified xsi:type="dcterms:W3CDTF">2015-03-26T12:01:48Z</dcterms:modified>
</cp:coreProperties>
</file>