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29690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22687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0019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97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5066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7663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9322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3171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90125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24354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9033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3107-86EE-4509-9CB9-A1F02A99447B}" type="datetimeFigureOut">
              <a:rPr lang="el-GR" smtClean="0"/>
              <a:pPr/>
              <a:t>10/5/2015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809A-4505-44DB-A45D-CB835CAF5F1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8968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B’ </a:t>
            </a:r>
            <a:r>
              <a:rPr lang="el-GR" dirty="0" smtClean="0"/>
              <a:t>ΤΕΤΡΑΜΗΝΟ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2194" y="1556792"/>
            <a:ext cx="8229600" cy="3816424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 smtClean="0"/>
              <a:t>Η ΒΙΟΚΙΝΗΤΙΚΗ ΣΤΑ ΔΥΝΑΜΙΚΑ </a:t>
            </a:r>
            <a:r>
              <a:rPr lang="el-GR" dirty="0" smtClean="0"/>
              <a:t>ΑΘΛΗΜΑΤΑ</a:t>
            </a:r>
          </a:p>
          <a:p>
            <a:pPr marL="0" indent="0" algn="ctr">
              <a:buNone/>
            </a:pPr>
            <a:r>
              <a:rPr lang="el-GR" dirty="0" smtClean="0"/>
              <a:t>Συντονιστής : </a:t>
            </a:r>
            <a:r>
              <a:rPr lang="el-GR" smtClean="0"/>
              <a:t>Καλλής Κωνσταντίνος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l-GR" dirty="0" smtClean="0"/>
          </a:p>
          <a:p>
            <a:pPr marL="0" indent="0" algn="ctr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3 - Εικόνα" descr="imagesAZ3P8V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142534"/>
            <a:ext cx="2688704" cy="3049858"/>
          </a:xfrm>
          <a:prstGeom prst="rect">
            <a:avLst/>
          </a:prstGeom>
        </p:spPr>
      </p:pic>
      <p:pic>
        <p:nvPicPr>
          <p:cNvPr id="5" name="4 - Εικόνα" descr="images[1]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140968"/>
            <a:ext cx="3916660" cy="30988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6917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Ομάδα Εργασίας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Καρλής Ιωάννης</a:t>
            </a:r>
          </a:p>
          <a:p>
            <a:r>
              <a:rPr lang="el-GR" dirty="0" smtClean="0"/>
              <a:t>Αναστασιάδης Αλέξανδρος</a:t>
            </a:r>
          </a:p>
          <a:p>
            <a:r>
              <a:rPr lang="el-GR" dirty="0" smtClean="0"/>
              <a:t>Κεφαλογιάννης</a:t>
            </a:r>
            <a:r>
              <a:rPr lang="el-GR" dirty="0" smtClean="0"/>
              <a:t> Κωνσταντίνος</a:t>
            </a:r>
          </a:p>
          <a:p>
            <a:r>
              <a:rPr lang="el-GR" dirty="0" smtClean="0"/>
              <a:t>Παναγιώτου</a:t>
            </a:r>
            <a:r>
              <a:rPr lang="el-GR" dirty="0" smtClean="0"/>
              <a:t> Βαγγέλης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5291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-324544" y="404664"/>
            <a:ext cx="4462264" cy="866527"/>
          </a:xfrm>
        </p:spPr>
        <p:txBody>
          <a:bodyPr/>
          <a:lstStyle/>
          <a:p>
            <a:r>
              <a:rPr lang="el-GR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Εισαγωγή</a:t>
            </a:r>
            <a:endParaRPr lang="el-GR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l-GR" sz="8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Προσδιορισμός προβλήματος </a:t>
            </a:r>
            <a:r>
              <a:rPr lang="el-GR" sz="8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/>
            <a:endParaRPr lang="el-GR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itchFamily="34" charset="0"/>
              <a:buChar char="•"/>
            </a:pPr>
            <a:r>
              <a:rPr lang="el-GR" sz="8000" dirty="0" smtClean="0">
                <a:solidFill>
                  <a:schemeClr val="tx1"/>
                </a:solidFill>
              </a:rPr>
              <a:t>Νόμοι της μηχανικής</a:t>
            </a:r>
            <a:endParaRPr lang="el-GR" sz="8000" dirty="0">
              <a:solidFill>
                <a:schemeClr val="tx1"/>
              </a:solidFill>
            </a:endParaRPr>
          </a:p>
          <a:p>
            <a:pPr marL="1143000" indent="-1143000" algn="l">
              <a:buFont typeface="Arial" pitchFamily="34" charset="0"/>
              <a:buChar char="•"/>
            </a:pPr>
            <a:r>
              <a:rPr lang="el-GR" sz="8000" dirty="0" smtClean="0">
                <a:solidFill>
                  <a:schemeClr val="tx1"/>
                </a:solidFill>
              </a:rPr>
              <a:t>Θεμελιώδη μεγέθη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1143000" indent="-1143000" algn="l">
              <a:buFont typeface="Arial" pitchFamily="34" charset="0"/>
              <a:buChar char="•"/>
            </a:pPr>
            <a:r>
              <a:rPr lang="el-GR" sz="8000" dirty="0" smtClean="0">
                <a:solidFill>
                  <a:schemeClr val="tx1"/>
                </a:solidFill>
              </a:rPr>
              <a:t>Κινητική εγρήγορση</a:t>
            </a:r>
          </a:p>
          <a:p>
            <a:pPr marL="1143000" indent="-1143000" algn="l">
              <a:buFont typeface="Arial" pitchFamily="34" charset="0"/>
              <a:buChar char="•"/>
            </a:pPr>
            <a:r>
              <a:rPr lang="el-GR" sz="8000" dirty="0" smtClean="0">
                <a:solidFill>
                  <a:schemeClr val="tx1"/>
                </a:solidFill>
              </a:rPr>
              <a:t>Λανθασμένες τεχνικές που οδηγούν σε τραυματισμούς</a:t>
            </a:r>
            <a:endParaRPr lang="en-US" sz="8000" dirty="0" smtClean="0">
              <a:solidFill>
                <a:schemeClr val="tx1"/>
              </a:solidFill>
            </a:endParaRPr>
          </a:p>
          <a:p>
            <a:pPr marL="1143000" indent="-1143000" algn="l">
              <a:buFont typeface="Arial" pitchFamily="34" charset="0"/>
              <a:buChar char="•"/>
            </a:pPr>
            <a:r>
              <a:rPr lang="el-GR" sz="8000" dirty="0" smtClean="0">
                <a:solidFill>
                  <a:schemeClr val="tx1"/>
                </a:solidFill>
              </a:rPr>
              <a:t>Τέλος, </a:t>
            </a:r>
            <a:r>
              <a:rPr lang="el-GR" sz="8000" dirty="0">
                <a:solidFill>
                  <a:schemeClr val="tx1"/>
                </a:solidFill>
              </a:rPr>
              <a:t>υπάρχει ασάφεια στο αν η μηχανική βοηθάει στην αποτροπή της λάθος τεχνικής.</a:t>
            </a:r>
          </a:p>
          <a:p>
            <a:pPr algn="l"/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412776"/>
            <a:ext cx="2706613" cy="3379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68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Ερευνητικός σκοπός:</a:t>
            </a:r>
            <a:r>
              <a:rPr lang="el-GR" sz="2200" u="sng" dirty="0" smtClean="0"/>
              <a:t/>
            </a:r>
            <a:br>
              <a:rPr lang="el-GR" sz="2200" u="sng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454050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/>
              <a:t>Ισχύουν ή όχι οι νόμοι της Μηχανικής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Ανάλυση </a:t>
            </a:r>
            <a:r>
              <a:rPr lang="el-GR" sz="2000" dirty="0"/>
              <a:t>βασικών </a:t>
            </a:r>
            <a:r>
              <a:rPr lang="el-GR" sz="2000" dirty="0" smtClean="0"/>
              <a:t>μεγεθών </a:t>
            </a:r>
            <a:r>
              <a:rPr lang="el-GR" sz="2000" dirty="0"/>
              <a:t>σε θεωρητικό και πρακτικό επίπεδο</a:t>
            </a:r>
            <a:r>
              <a:rPr lang="el-GR" sz="2000" dirty="0" smtClean="0"/>
              <a:t>.</a:t>
            </a:r>
          </a:p>
          <a:p>
            <a:r>
              <a:rPr lang="el-GR" sz="2000" dirty="0" smtClean="0"/>
              <a:t>Αθλητές </a:t>
            </a:r>
            <a:r>
              <a:rPr lang="el-GR" sz="2000" dirty="0"/>
              <a:t>που έχουν εμπειρία σε δυναμικά αθλήματα θα μας βοηθήσουν στη διαδικασία. </a:t>
            </a:r>
            <a:endParaRPr lang="el-GR" sz="2000" dirty="0" smtClean="0"/>
          </a:p>
          <a:p>
            <a:r>
              <a:rPr lang="el-GR" sz="2000" dirty="0" smtClean="0"/>
              <a:t>Με </a:t>
            </a:r>
            <a:r>
              <a:rPr lang="el-GR" sz="2000" dirty="0"/>
              <a:t>τη βοήθεια ψηφιακών μέσων θα παρατηρήσουμε με κάθε λεπτομέρεια την κίνηση των σωμάτων και θα βγάλουμε τα απαραίτητα συμπεράσματα.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466" y="3717032"/>
            <a:ext cx="2105532" cy="30677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31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107</Words>
  <Application>Microsoft Office PowerPoint</Application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PROJECT B’ ΤΕΤΡΑΜΗΝΟ</vt:lpstr>
      <vt:lpstr>Ομάδα Εργασίας</vt:lpstr>
      <vt:lpstr>Εισαγωγή</vt:lpstr>
      <vt:lpstr> Ερευνητικός σκοπός: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</dc:title>
  <dc:creator>07 Γ¨Εργαστήριο Ψυχικού</dc:creator>
  <cp:lastModifiedBy>Kostas</cp:lastModifiedBy>
  <cp:revision>11</cp:revision>
  <dcterms:created xsi:type="dcterms:W3CDTF">2015-03-19T11:52:47Z</dcterms:created>
  <dcterms:modified xsi:type="dcterms:W3CDTF">2015-05-10T16:53:24Z</dcterms:modified>
</cp:coreProperties>
</file>