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26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075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6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851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144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493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514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881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909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567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76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FFFFB-01A4-4F0B-A124-E07F9EDC349A}" type="datetimeFigureOut">
              <a:rPr lang="el-GR" smtClean="0"/>
              <a:t>30/10/2014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542-B06D-46E7-839B-704F8714BB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93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8000" i="1" u="sng" dirty="0" smtClean="0">
                <a:solidFill>
                  <a:schemeClr val="accent4">
                    <a:lumMod val="50000"/>
                  </a:schemeClr>
                </a:solidFill>
              </a:rPr>
              <a:t>ΑΙΚΙ</a:t>
            </a:r>
            <a:r>
              <a:rPr lang="en-US" sz="8000" i="1" u="sng" dirty="0" smtClean="0">
                <a:solidFill>
                  <a:schemeClr val="accent4">
                    <a:lumMod val="50000"/>
                  </a:schemeClr>
                </a:solidFill>
              </a:rPr>
              <a:t>DO</a:t>
            </a:r>
            <a:endParaRPr lang="el-GR" sz="8000" i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067944" y="4581128"/>
            <a:ext cx="41764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accent1">
                    <a:lumMod val="50000"/>
                  </a:schemeClr>
                </a:solidFill>
              </a:rPr>
              <a:t>Επιμέλεια: Γράψας Θάνος, Καρτάλη Ιωάννα, Κόντη Νάνσυ, Παναγιώτου Βαγγέλης </a:t>
            </a:r>
            <a:endParaRPr lang="el-G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94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Ιδρυτής: Μοριχέι Ουεσίμπα  </a:t>
            </a:r>
            <a:r>
              <a:rPr lang="el-GR" dirty="0"/>
              <a:t>αμφισβήτησε την αξία μιας πολεμικής τέχνης που στηρίζεται στη επικράτηση έναντι των αντιπάλων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Το 1942 αναγνωρίστηκε επίσημο</a:t>
            </a:r>
          </a:p>
          <a:p>
            <a:pPr marL="0" indent="0">
              <a:buNone/>
            </a:pPr>
            <a:r>
              <a:rPr lang="el-GR" dirty="0" smtClean="0"/>
              <a:t>όνομα από την Ιαπωνική ομοσπονδία                                                   </a:t>
            </a:r>
          </a:p>
          <a:p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204439"/>
            <a:ext cx="17145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1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Φιλοσοφία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</a:t>
            </a:r>
            <a:r>
              <a:rPr lang="el-GR" dirty="0"/>
              <a:t>:</a:t>
            </a:r>
            <a:r>
              <a:rPr lang="en-US" dirty="0" smtClean="0"/>
              <a:t> </a:t>
            </a:r>
            <a:r>
              <a:rPr lang="el-GR" dirty="0" smtClean="0"/>
              <a:t>ένωση</a:t>
            </a:r>
            <a:endParaRPr lang="en-US" dirty="0" smtClean="0"/>
          </a:p>
          <a:p>
            <a:r>
              <a:rPr lang="en-US" dirty="0" smtClean="0"/>
              <a:t>KI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πνεύμα</a:t>
            </a:r>
            <a:endParaRPr lang="en-US" dirty="0"/>
          </a:p>
          <a:p>
            <a:r>
              <a:rPr lang="en-US" dirty="0" smtClean="0"/>
              <a:t>DO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το μονοπάτι </a:t>
            </a:r>
          </a:p>
          <a:p>
            <a:endParaRPr lang="el-GR" dirty="0"/>
          </a:p>
          <a:p>
            <a:r>
              <a:rPr lang="el-GR" dirty="0"/>
              <a:t>Η κατάσταση του μυαλού του εξασκούμενου πρέπει να είναι </a:t>
            </a:r>
            <a:r>
              <a:rPr lang="el-GR" b="1" dirty="0"/>
              <a:t>ειρηνική </a:t>
            </a:r>
            <a:r>
              <a:rPr lang="el-GR" dirty="0"/>
              <a:t>και</a:t>
            </a:r>
            <a:r>
              <a:rPr lang="el-GR" b="1" dirty="0"/>
              <a:t> εντελώς </a:t>
            </a:r>
            <a:r>
              <a:rPr lang="el-GR" b="1" dirty="0" smtClean="0"/>
              <a:t>μη-βίαιη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556792"/>
            <a:ext cx="2407477" cy="221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9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Φιλοσοφία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Στο </a:t>
            </a:r>
            <a:r>
              <a:rPr lang="el-GR" i="1" dirty="0"/>
              <a:t>Aikido</a:t>
            </a:r>
            <a:r>
              <a:rPr lang="el-GR" dirty="0"/>
              <a:t> </a:t>
            </a:r>
            <a:r>
              <a:rPr lang="el-GR" b="1" dirty="0"/>
              <a:t>δεν υπάρχει</a:t>
            </a:r>
            <a:r>
              <a:rPr lang="el-GR" dirty="0"/>
              <a:t> καθόλου </a:t>
            </a:r>
            <a:r>
              <a:rPr lang="el-GR" b="1" dirty="0"/>
              <a:t>επίθεση</a:t>
            </a:r>
            <a:r>
              <a:rPr lang="el-GR" b="1" dirty="0" smtClean="0"/>
              <a:t>.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Το να</a:t>
            </a:r>
            <a:r>
              <a:rPr lang="el-GR" b="1" dirty="0"/>
              <a:t> επιτεθείς, σημαίνει ότι το πνεύμα έχει ήδη </a:t>
            </a:r>
            <a:r>
              <a:rPr lang="el-GR" b="1" dirty="0" smtClean="0"/>
              <a:t>χάσει</a:t>
            </a:r>
          </a:p>
          <a:p>
            <a:r>
              <a:rPr lang="el-GR" dirty="0" smtClean="0"/>
              <a:t>Αρχή της απόλυτης μη αντίστασης </a:t>
            </a:r>
          </a:p>
          <a:p>
            <a:r>
              <a:rPr lang="el-GR" dirty="0"/>
              <a:t>Η </a:t>
            </a:r>
            <a:r>
              <a:rPr lang="el-GR" b="1" dirty="0"/>
              <a:t>νίκη</a:t>
            </a:r>
            <a:r>
              <a:rPr lang="el-GR" dirty="0"/>
              <a:t> στο </a:t>
            </a:r>
            <a:r>
              <a:rPr lang="el-GR" i="1" dirty="0"/>
              <a:t>Aikido</a:t>
            </a:r>
            <a:r>
              <a:rPr lang="el-GR" dirty="0"/>
              <a:t> είναι </a:t>
            </a:r>
            <a:r>
              <a:rPr lang="el-GR" b="1" dirty="0"/>
              <a:t>σωστή νίκη</a:t>
            </a:r>
            <a:r>
              <a:rPr lang="el-GR" dirty="0"/>
              <a:t>, νίκη </a:t>
            </a:r>
            <a:r>
              <a:rPr lang="el-GR" b="1" dirty="0"/>
              <a:t>του </a:t>
            </a:r>
            <a:r>
              <a:rPr lang="el-GR" b="1" dirty="0" smtClean="0"/>
              <a:t>εαυτού</a:t>
            </a:r>
            <a:r>
              <a:rPr lang="el-GR" b="1" dirty="0"/>
              <a:t/>
            </a:r>
            <a:br>
              <a:rPr lang="el-GR" b="1" dirty="0"/>
            </a:b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365104"/>
            <a:ext cx="1876229" cy="232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58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Φιλοσοφία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H συνεργασία αυτή απαιτεί </a:t>
            </a:r>
            <a:r>
              <a:rPr lang="el-GR" b="1" dirty="0"/>
              <a:t>αμοιβαία </a:t>
            </a:r>
            <a:r>
              <a:rPr lang="el-GR" b="1" dirty="0" smtClean="0"/>
              <a:t>εμπιστοσύνη</a:t>
            </a:r>
          </a:p>
          <a:p>
            <a:r>
              <a:rPr lang="el-GR" dirty="0" smtClean="0"/>
              <a:t>Βασικό κλειδί είναι ο ασκούμενος να έχει ήρεμο και χαλαρό πνεύμα </a:t>
            </a:r>
          </a:p>
          <a:p>
            <a:r>
              <a:rPr lang="el-GR" dirty="0" smtClean="0"/>
              <a:t>Στο </a:t>
            </a:r>
            <a:r>
              <a:rPr lang="el-GR" i="1" dirty="0"/>
              <a:t>Aikido</a:t>
            </a:r>
            <a:r>
              <a:rPr lang="el-GR" dirty="0"/>
              <a:t> </a:t>
            </a:r>
            <a:r>
              <a:rPr lang="el-GR" b="1" dirty="0"/>
              <a:t>δεν υπάρχει </a:t>
            </a:r>
            <a:r>
              <a:rPr lang="el-GR" b="1" dirty="0" smtClean="0"/>
              <a:t>αντίπαλος</a:t>
            </a:r>
            <a:endParaRPr lang="el-GR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365104"/>
            <a:ext cx="298016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786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</TotalTime>
  <Words>97</Words>
  <Application>Microsoft Office PowerPoint</Application>
  <PresentationFormat>Προβολή στην οθόνη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ΑΙΚΙDO</vt:lpstr>
      <vt:lpstr>Ιστορία </vt:lpstr>
      <vt:lpstr>Φιλοσοφία </vt:lpstr>
      <vt:lpstr>Φιλοσοφία </vt:lpstr>
      <vt:lpstr>Φιλοσοφία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ΑΙΚΙDO</dc:title>
  <dc:creator>07 Β' Εργαστήριο Ψυχικού</dc:creator>
  <cp:lastModifiedBy>07 Β' Εργαστήριο Ψυχικού</cp:lastModifiedBy>
  <cp:revision>6</cp:revision>
  <dcterms:created xsi:type="dcterms:W3CDTF">2014-10-30T11:41:04Z</dcterms:created>
  <dcterms:modified xsi:type="dcterms:W3CDTF">2014-10-30T12:40:06Z</dcterms:modified>
</cp:coreProperties>
</file>