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35470B-B557-46CB-930D-8D3805E241CE}" type="slidenum">
              <a:rPr lang="el-GR" smtClean="0"/>
              <a:pPr/>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4" name="Date Placeholder 3"/>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35470B-B557-46CB-930D-8D3805E241CE}" type="slidenum">
              <a:rPr lang="el-GR" smtClean="0"/>
              <a:pPr/>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5" name="Date Placeholder 4"/>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A76D4AE-0072-4368-B67C-B96C047ADB58}" type="datetimeFigureOut">
              <a:rPr lang="el-GR" smtClean="0"/>
              <a:pPr/>
              <a:t>18/12/2014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F35470B-B557-46CB-930D-8D3805E241C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A76D4AE-0072-4368-B67C-B96C047ADB58}" type="datetimeFigureOut">
              <a:rPr lang="el-GR" smtClean="0"/>
              <a:pPr/>
              <a:t>18/12/2014</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F35470B-B557-46CB-930D-8D3805E241C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gr/imgres?imgurl=http://www.unitedreporters.gr/clientfiles/2013/January1/January9/judo_spotlight-0017_photo.jpg&amp;imgrefurl=http://www.unitedreporters.gr/news/GR/etiketes/allareas/Diethni_Toyrnoya_Tzoynto_kai_Koyras_sto_Dimo_Kordelioy_Eyosmoy&amp;h=504&amp;w=700&amp;tbnid=HdHIzc_LysDRFM:&amp;zoom=1&amp;docid=df6jEPf278PP2M&amp;ei=suRIVJKbL4rtO4GXgIAC&amp;tbm=isch&amp;ved=0CDoQMygyMDI4ZA&amp;iact=rc&amp;uact=3&amp;dur=192&amp;page=6&amp;start=147&amp;ndsp=27"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115616" y="3886200"/>
            <a:ext cx="6504384" cy="2135088"/>
          </a:xfrm>
        </p:spPr>
        <p:txBody>
          <a:bodyPr>
            <a:normAutofit fontScale="47500" lnSpcReduction="20000"/>
          </a:bodyPr>
          <a:lstStyle/>
          <a:p>
            <a:r>
              <a:rPr lang="el-GR" sz="4200" dirty="0" smtClean="0"/>
              <a:t>                                                                      Γιώργος Πατάπης</a:t>
            </a:r>
          </a:p>
          <a:p>
            <a:r>
              <a:rPr lang="el-GR" sz="4200" dirty="0" smtClean="0"/>
              <a:t>                                                                     Στέφανος Τσιμής </a:t>
            </a:r>
          </a:p>
          <a:p>
            <a:r>
              <a:rPr lang="el-GR" sz="4200" dirty="0" smtClean="0"/>
              <a:t>                                                                         Έλενα Καραδήμου</a:t>
            </a:r>
          </a:p>
          <a:p>
            <a:r>
              <a:rPr lang="el-GR" sz="4200" dirty="0" smtClean="0"/>
              <a:t>                                                                        Ανέστης Ανδριανός</a:t>
            </a:r>
          </a:p>
          <a:p>
            <a:r>
              <a:rPr lang="el-GR" dirty="0" smtClean="0"/>
              <a:t>                                                                                                                                                                      </a:t>
            </a:r>
            <a:r>
              <a:rPr lang="el-GR" sz="4200" dirty="0" smtClean="0"/>
              <a:t>Μαρία Βάκα</a:t>
            </a:r>
            <a:endParaRPr lang="el-GR" sz="4200" dirty="0"/>
          </a:p>
        </p:txBody>
      </p:sp>
      <p:sp>
        <p:nvSpPr>
          <p:cNvPr id="2" name="Τίτλος 1"/>
          <p:cNvSpPr>
            <a:spLocks noGrp="1"/>
          </p:cNvSpPr>
          <p:nvPr>
            <p:ph type="ctrTitle"/>
          </p:nvPr>
        </p:nvSpPr>
        <p:spPr/>
        <p:txBody>
          <a:bodyPr/>
          <a:lstStyle/>
          <a:p>
            <a:r>
              <a:rPr lang="en-US" sz="11500" dirty="0" smtClean="0">
                <a:solidFill>
                  <a:schemeClr val="tx2"/>
                </a:solidFill>
              </a:rPr>
              <a:t>judo</a:t>
            </a:r>
            <a:endParaRPr lang="el-GR" sz="11500" dirty="0">
              <a:solidFill>
                <a:schemeClr val="tx2"/>
              </a:solidFill>
            </a:endParaRPr>
          </a:p>
        </p:txBody>
      </p:sp>
    </p:spTree>
    <p:extLst>
      <p:ext uri="{BB962C8B-B14F-4D97-AF65-F5344CB8AC3E}">
        <p14:creationId xmlns:p14="http://schemas.microsoft.com/office/powerpoint/2010/main" xmlns="" val="80159610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chemeClr val="tx2"/>
                </a:solidFill>
              </a:rPr>
              <a:t>Η ιστορια </a:t>
            </a:r>
            <a:r>
              <a:rPr lang="el-GR" dirty="0">
                <a:solidFill>
                  <a:schemeClr val="tx2"/>
                </a:solidFill>
              </a:rPr>
              <a:t>του </a:t>
            </a:r>
            <a:r>
              <a:rPr lang="en-US" dirty="0" smtClean="0">
                <a:solidFill>
                  <a:schemeClr val="tx2"/>
                </a:solidFill>
              </a:rPr>
              <a:t>Judo</a:t>
            </a:r>
            <a:endParaRPr lang="el-GR" dirty="0">
              <a:solidFill>
                <a:schemeClr val="tx2"/>
              </a:solidFill>
            </a:endParaRPr>
          </a:p>
        </p:txBody>
      </p:sp>
      <p:sp>
        <p:nvSpPr>
          <p:cNvPr id="3" name="Θέση περιεχομένου 2"/>
          <p:cNvSpPr>
            <a:spLocks noGrp="1"/>
          </p:cNvSpPr>
          <p:nvPr>
            <p:ph sz="quarter" idx="13"/>
          </p:nvPr>
        </p:nvSpPr>
        <p:spPr>
          <a:xfrm>
            <a:off x="609600" y="1600200"/>
            <a:ext cx="7924800" cy="3556992"/>
          </a:xfrm>
        </p:spPr>
        <p:txBody>
          <a:bodyPr/>
          <a:lstStyle/>
          <a:p>
            <a:pPr marL="0" indent="0">
              <a:buNone/>
            </a:pPr>
            <a:r>
              <a:rPr lang="el-GR" dirty="0"/>
              <a:t> </a:t>
            </a:r>
            <a:r>
              <a:rPr lang="el-GR" dirty="0" smtClean="0"/>
              <a:t>	</a:t>
            </a:r>
            <a:r>
              <a:rPr lang="el-GR" dirty="0" smtClean="0">
                <a:solidFill>
                  <a:schemeClr val="tx2"/>
                </a:solidFill>
              </a:rPr>
              <a:t>Το </a:t>
            </a:r>
            <a:r>
              <a:rPr lang="el-GR" dirty="0">
                <a:solidFill>
                  <a:schemeClr val="tx2"/>
                </a:solidFill>
              </a:rPr>
              <a:t>Judo αποτελεί μία μορφή σύγχρονης πάλης στην οποία χρησιμοποιούνται χέρια και πόδια. Είναι άθλημα αλλά και ιαπωνική πολεμική τέχνη, του οποίου ιδρυτής του θεωρείται ο Τζινγκόρο Κάνο, που γεννήθηκε το 1860. Ο ίδιος είχε ασχοληθεί πολλά χρόνια με το Jiu Jitsu, από το οποίο εμπνεύστηκε για τη δημιουργία του judo στα τέλη του 19ου αιώνα. </a:t>
            </a:r>
          </a:p>
        </p:txBody>
      </p:sp>
      <p:pic>
        <p:nvPicPr>
          <p:cNvPr id="1026" name="Εικόνα 1" descr="http://ts1.mm.bing.net/th?&amp;id=HN.608055232140869977&amp;w=300&amp;h=300&amp;c=0&amp;pid=1.9&amp;rs=0&amp;p=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3140968"/>
            <a:ext cx="2684250" cy="20162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0580856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solidFill>
                  <a:schemeClr val="tx2"/>
                </a:solidFill>
              </a:rPr>
              <a:t>Η </a:t>
            </a:r>
            <a:r>
              <a:rPr lang="el-GR" dirty="0" smtClean="0">
                <a:solidFill>
                  <a:schemeClr val="tx2"/>
                </a:solidFill>
              </a:rPr>
              <a:t>ιστορια </a:t>
            </a:r>
            <a:r>
              <a:rPr lang="el-GR" dirty="0">
                <a:solidFill>
                  <a:schemeClr val="tx2"/>
                </a:solidFill>
              </a:rPr>
              <a:t>του </a:t>
            </a:r>
            <a:r>
              <a:rPr lang="en-US" dirty="0">
                <a:solidFill>
                  <a:schemeClr val="tx2"/>
                </a:solidFill>
              </a:rPr>
              <a:t>Judo</a:t>
            </a:r>
            <a:endParaRPr lang="el-GR" dirty="0">
              <a:solidFill>
                <a:schemeClr val="tx2"/>
              </a:solidFill>
            </a:endParaRPr>
          </a:p>
        </p:txBody>
      </p:sp>
      <p:sp>
        <p:nvSpPr>
          <p:cNvPr id="3" name="Θέση περιεχομένου 2"/>
          <p:cNvSpPr>
            <a:spLocks noGrp="1"/>
          </p:cNvSpPr>
          <p:nvPr>
            <p:ph sz="quarter" idx="13"/>
          </p:nvPr>
        </p:nvSpPr>
        <p:spPr/>
        <p:txBody>
          <a:bodyPr/>
          <a:lstStyle/>
          <a:p>
            <a:r>
              <a:rPr lang="el-GR" dirty="0" smtClean="0">
                <a:solidFill>
                  <a:schemeClr val="tx2"/>
                </a:solidFill>
              </a:rPr>
              <a:t>Έχει </a:t>
            </a:r>
            <a:r>
              <a:rPr lang="el-GR" dirty="0">
                <a:solidFill>
                  <a:schemeClr val="tx2"/>
                </a:solidFill>
              </a:rPr>
              <a:t>διαδοθεί σε όλο τον κόσμο και έχει γίνει ένα ολυμπιακό αγώνισμα.</a:t>
            </a:r>
          </a:p>
          <a:p>
            <a:r>
              <a:rPr lang="el-GR" dirty="0" smtClean="0">
                <a:solidFill>
                  <a:schemeClr val="tx2"/>
                </a:solidFill>
              </a:rPr>
              <a:t>Στην </a:t>
            </a:r>
            <a:r>
              <a:rPr lang="el-GR" dirty="0">
                <a:solidFill>
                  <a:schemeClr val="tx2"/>
                </a:solidFill>
              </a:rPr>
              <a:t>Ελλάδα έγινε γνωστό μετά τον Δεύτερο Παγκόσμιο πόλεμο, </a:t>
            </a:r>
            <a:r>
              <a:rPr lang="el-GR" dirty="0" smtClean="0">
                <a:solidFill>
                  <a:schemeClr val="tx2"/>
                </a:solidFill>
              </a:rPr>
              <a:t>αναγνωρίστηκε       επίσημα </a:t>
            </a:r>
            <a:r>
              <a:rPr lang="el-GR" dirty="0">
                <a:solidFill>
                  <a:schemeClr val="tx2"/>
                </a:solidFill>
              </a:rPr>
              <a:t>ως άθλημα το 1977 και εντάχθηκε στον ΣΕΓΑΣ(Σύνδεσμος Ελληνικών Γυμναστικών Αθλητικών Σωματείων)</a:t>
            </a:r>
          </a:p>
          <a:p>
            <a:r>
              <a:rPr lang="el-GR" dirty="0" smtClean="0">
                <a:solidFill>
                  <a:schemeClr val="tx2"/>
                </a:solidFill>
              </a:rPr>
              <a:t>Το </a:t>
            </a:r>
            <a:r>
              <a:rPr lang="el-GR" dirty="0">
                <a:solidFill>
                  <a:schemeClr val="tx2"/>
                </a:solidFill>
              </a:rPr>
              <a:t>1985 ιδρύθηκε η Ελληνική ομοσπονδία Judo.</a:t>
            </a:r>
          </a:p>
          <a:p>
            <a:r>
              <a:rPr lang="el-GR" dirty="0" smtClean="0">
                <a:solidFill>
                  <a:schemeClr val="tx2"/>
                </a:solidFill>
              </a:rPr>
              <a:t>Το </a:t>
            </a:r>
            <a:r>
              <a:rPr lang="el-GR" dirty="0">
                <a:solidFill>
                  <a:schemeClr val="tx2"/>
                </a:solidFill>
              </a:rPr>
              <a:t>1952 ιδρύθηκε η πρώτη Διεθνής Ομοσπονδία Judo</a:t>
            </a:r>
          </a:p>
          <a:p>
            <a:r>
              <a:rPr lang="el-GR" dirty="0" smtClean="0">
                <a:solidFill>
                  <a:schemeClr val="tx2"/>
                </a:solidFill>
              </a:rPr>
              <a:t>Το </a:t>
            </a:r>
            <a:r>
              <a:rPr lang="el-GR" dirty="0">
                <a:solidFill>
                  <a:schemeClr val="tx2"/>
                </a:solidFill>
              </a:rPr>
              <a:t>1956 έγινε στο Τόκυο το πρώτο Παγκόσμιο Πρωτάθλημα Judo.</a:t>
            </a:r>
          </a:p>
          <a:p>
            <a:r>
              <a:rPr lang="el-GR" dirty="0" smtClean="0">
                <a:solidFill>
                  <a:schemeClr val="tx2"/>
                </a:solidFill>
              </a:rPr>
              <a:t>Το </a:t>
            </a:r>
            <a:r>
              <a:rPr lang="el-GR" dirty="0">
                <a:solidFill>
                  <a:schemeClr val="tx2"/>
                </a:solidFill>
              </a:rPr>
              <a:t>1980 διεξήχθη για πρώτη φορά Παγκόσμιο Πρωτάθλημα και για τις γυναίκες.</a:t>
            </a:r>
          </a:p>
          <a:p>
            <a:endParaRPr lang="el-GR" dirty="0"/>
          </a:p>
        </p:txBody>
      </p:sp>
    </p:spTree>
    <p:extLst>
      <p:ext uri="{BB962C8B-B14F-4D97-AF65-F5344CB8AC3E}">
        <p14:creationId xmlns:p14="http://schemas.microsoft.com/office/powerpoint/2010/main" xmlns="" val="255287105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404664"/>
            <a:ext cx="7924800" cy="1012974"/>
          </a:xfrm>
        </p:spPr>
        <p:txBody>
          <a:bodyPr/>
          <a:lstStyle/>
          <a:p>
            <a:pPr algn="ctr"/>
            <a:r>
              <a:rPr lang="el-GR" dirty="0">
                <a:solidFill>
                  <a:schemeClr val="tx2"/>
                </a:solidFill>
              </a:rPr>
              <a:t>Η </a:t>
            </a:r>
            <a:r>
              <a:rPr lang="el-GR" dirty="0" smtClean="0">
                <a:solidFill>
                  <a:schemeClr val="tx2"/>
                </a:solidFill>
              </a:rPr>
              <a:t>ΦΙΛΟΣΟΦΙΑ </a:t>
            </a:r>
            <a:r>
              <a:rPr lang="el-GR" dirty="0">
                <a:solidFill>
                  <a:schemeClr val="tx2"/>
                </a:solidFill>
              </a:rPr>
              <a:t>του </a:t>
            </a:r>
            <a:r>
              <a:rPr lang="en-US" dirty="0">
                <a:solidFill>
                  <a:schemeClr val="tx2"/>
                </a:solidFill>
              </a:rPr>
              <a:t>Judo</a:t>
            </a:r>
            <a:br>
              <a:rPr lang="en-US" dirty="0">
                <a:solidFill>
                  <a:schemeClr val="tx2"/>
                </a:solidFill>
              </a:rPr>
            </a:br>
            <a:endParaRPr lang="el-GR" dirty="0">
              <a:solidFill>
                <a:schemeClr val="tx2"/>
              </a:solidFill>
            </a:endParaRPr>
          </a:p>
        </p:txBody>
      </p:sp>
      <p:sp>
        <p:nvSpPr>
          <p:cNvPr id="3" name="Θέση περιεχομένου 2"/>
          <p:cNvSpPr>
            <a:spLocks noGrp="1"/>
          </p:cNvSpPr>
          <p:nvPr>
            <p:ph sz="quarter" idx="13"/>
          </p:nvPr>
        </p:nvSpPr>
        <p:spPr/>
        <p:txBody>
          <a:bodyPr/>
          <a:lstStyle/>
          <a:p>
            <a:pPr marL="0" indent="0">
              <a:buNone/>
            </a:pPr>
            <a:r>
              <a:rPr lang="el-GR" dirty="0" smtClean="0"/>
              <a:t>	</a:t>
            </a:r>
            <a:r>
              <a:rPr lang="el-GR" dirty="0" smtClean="0">
                <a:solidFill>
                  <a:schemeClr val="tx2"/>
                </a:solidFill>
              </a:rPr>
              <a:t>Ο </a:t>
            </a:r>
            <a:r>
              <a:rPr lang="el-GR" dirty="0">
                <a:solidFill>
                  <a:schemeClr val="tx2"/>
                </a:solidFill>
              </a:rPr>
              <a:t>όρος Judo είναι η ένωση δύο λέξεων: ju που σημαίνει ευγενής, δεξιοτέχνης και υποχώρηση και do που σημαίνει οδός και δρόμος. Παλαιότερα στην Ευρώπη ερμηνευόταν ως ευγενής τέχνη. Τώρα όμως ερμηνεύεται ως δρόμος της δεξιοτεχνίας, δρόμος της υποχώρησης και δρόμος της ηπιότητας. Αυτές οι φράσεις μας δείχνουν τον βασικό κανόνα Ju που ο </a:t>
            </a:r>
            <a:r>
              <a:rPr lang="el-GR" dirty="0" smtClean="0">
                <a:solidFill>
                  <a:schemeClr val="tx2"/>
                </a:solidFill>
              </a:rPr>
              <a:t>Kano (</a:t>
            </a:r>
            <a:r>
              <a:rPr lang="el-GR" dirty="0">
                <a:solidFill>
                  <a:schemeClr val="tx2"/>
                </a:solidFill>
              </a:rPr>
              <a:t>Κάνο), πατέρας του Judo, είχε πει το </a:t>
            </a:r>
            <a:r>
              <a:rPr lang="el-GR" dirty="0" smtClean="0">
                <a:solidFill>
                  <a:schemeClr val="tx2"/>
                </a:solidFill>
              </a:rPr>
              <a:t>1947</a:t>
            </a:r>
            <a:r>
              <a:rPr lang="en-US" dirty="0" smtClean="0">
                <a:solidFill>
                  <a:schemeClr val="tx2"/>
                </a:solidFill>
              </a:rPr>
              <a:t>. </a:t>
            </a:r>
            <a:r>
              <a:rPr lang="el-GR" dirty="0">
                <a:solidFill>
                  <a:schemeClr val="tx2"/>
                </a:solidFill>
              </a:rPr>
              <a:t>Σε αυτό έγκειται και η αρχή της ευγένειας». </a:t>
            </a:r>
            <a:r>
              <a:rPr lang="el-GR">
                <a:solidFill>
                  <a:schemeClr val="tx2"/>
                </a:solidFill>
              </a:rPr>
              <a:t>Έτσι, η φιλοσοφία του τζούντο είναι να χρησιμοποιεί ο ασκούμενος τη δύναμη του αντιπάλου εναντίον του. </a:t>
            </a:r>
            <a:endParaRPr lang="el-GR" dirty="0" smtClean="0">
              <a:solidFill>
                <a:schemeClr val="tx2"/>
              </a:solidFill>
            </a:endParaRPr>
          </a:p>
          <a:p>
            <a:pPr marL="0" indent="0">
              <a:buNone/>
            </a:pPr>
            <a:r>
              <a:rPr lang="el-GR" dirty="0">
                <a:solidFill>
                  <a:schemeClr val="tx2"/>
                </a:solidFill>
              </a:rPr>
              <a:t>	</a:t>
            </a:r>
            <a:r>
              <a:rPr lang="el-GR" dirty="0" smtClean="0">
                <a:solidFill>
                  <a:schemeClr val="tx2"/>
                </a:solidFill>
              </a:rPr>
              <a:t>Οι </a:t>
            </a:r>
            <a:r>
              <a:rPr lang="el-GR" dirty="0">
                <a:solidFill>
                  <a:schemeClr val="tx2"/>
                </a:solidFill>
              </a:rPr>
              <a:t>στόχοι του judo περιστρέφονται γύρω από τρεις πτυχές: φυσική αγωγή, αγώνες και ηθική. </a:t>
            </a:r>
          </a:p>
          <a:p>
            <a:pPr marL="0" indent="0">
              <a:buNone/>
            </a:pPr>
            <a:endParaRPr lang="el-GR" dirty="0"/>
          </a:p>
          <a:p>
            <a:pPr marL="0" indent="0">
              <a:buNone/>
            </a:pPr>
            <a:endParaRPr lang="el-GR" dirty="0"/>
          </a:p>
        </p:txBody>
      </p:sp>
      <p:pic>
        <p:nvPicPr>
          <p:cNvPr id="2050" name="Εικόνα 2" descr="http://ts1.mm.bing.net/th?&amp;id=HN.608024501659831709&amp;w=300&amp;h=300&amp;c=0&amp;pid=1.9&amp;rs=0&amp;p=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3933056"/>
            <a:ext cx="2124075" cy="193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Εικόνα 4" descr="https://encrypted-tbn0.gstatic.com/images?q=tbn:ANd9GcT-StFBYzvF7x1Oxn87Fbp9SJTuUCy1esGXrQG0zQ0RExdL78191w">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69009" y="3879577"/>
            <a:ext cx="2524125" cy="180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4356843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Ορίζοντας">
  <a:themeElements>
    <a:clrScheme name="Ορίζοντα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Ορίζοντα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ρίζοντα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67</TotalTime>
  <Words>107</Words>
  <Application>Microsoft Office PowerPoint</Application>
  <PresentationFormat>Προβολή στην οθόνη (4:3)</PresentationFormat>
  <Paragraphs>18</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Ορίζοντας</vt:lpstr>
      <vt:lpstr>judo</vt:lpstr>
      <vt:lpstr>Η ιστορια του Judo</vt:lpstr>
      <vt:lpstr>Η ιστορια του Judo</vt:lpstr>
      <vt:lpstr>Η ΦΙΛΟΣΟΦΙΑ του Judo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judo</dc:title>
  <dc:creator>09 Β' Εργαστήριο Ψυχικού</dc:creator>
  <cp:lastModifiedBy>Kostas</cp:lastModifiedBy>
  <cp:revision>11</cp:revision>
  <dcterms:created xsi:type="dcterms:W3CDTF">2014-10-30T11:33:04Z</dcterms:created>
  <dcterms:modified xsi:type="dcterms:W3CDTF">2014-12-18T12:14:12Z</dcterms:modified>
</cp:coreProperties>
</file>