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8" autoAdjust="0"/>
  </p:normalViewPr>
  <p:slideViewPr>
    <p:cSldViewPr>
      <p:cViewPr varScale="1">
        <p:scale>
          <a:sx n="78" d="100"/>
          <a:sy n="78" d="100"/>
        </p:scale>
        <p:origin x="-9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7B73-4B1A-4ED9-AB50-DFE9E8C38E57}" type="datetimeFigureOut">
              <a:rPr lang="el-GR" smtClean="0"/>
              <a:pPr/>
              <a:t>8/5/2012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0A9DA-4986-4FCB-8EFA-1BC009AA78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7B73-4B1A-4ED9-AB50-DFE9E8C38E57}" type="datetimeFigureOut">
              <a:rPr lang="el-GR" smtClean="0"/>
              <a:pPr/>
              <a:t>8/5/2012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0A9DA-4986-4FCB-8EFA-1BC009AA78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7B73-4B1A-4ED9-AB50-DFE9E8C38E57}" type="datetimeFigureOut">
              <a:rPr lang="el-GR" smtClean="0"/>
              <a:pPr/>
              <a:t>8/5/2012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0A9DA-4986-4FCB-8EFA-1BC009AA78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7B73-4B1A-4ED9-AB50-DFE9E8C38E57}" type="datetimeFigureOut">
              <a:rPr lang="el-GR" smtClean="0"/>
              <a:pPr/>
              <a:t>8/5/2012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0A9DA-4986-4FCB-8EFA-1BC009AA78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7B73-4B1A-4ED9-AB50-DFE9E8C38E57}" type="datetimeFigureOut">
              <a:rPr lang="el-GR" smtClean="0"/>
              <a:pPr/>
              <a:t>8/5/2012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0A9DA-4986-4FCB-8EFA-1BC009AA78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7B73-4B1A-4ED9-AB50-DFE9E8C38E57}" type="datetimeFigureOut">
              <a:rPr lang="el-GR" smtClean="0"/>
              <a:pPr/>
              <a:t>8/5/2012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0A9DA-4986-4FCB-8EFA-1BC009AA78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7B73-4B1A-4ED9-AB50-DFE9E8C38E57}" type="datetimeFigureOut">
              <a:rPr lang="el-GR" smtClean="0"/>
              <a:pPr/>
              <a:t>8/5/2012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0A9DA-4986-4FCB-8EFA-1BC009AA78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7B73-4B1A-4ED9-AB50-DFE9E8C38E57}" type="datetimeFigureOut">
              <a:rPr lang="el-GR" smtClean="0"/>
              <a:pPr/>
              <a:t>8/5/2012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0A9DA-4986-4FCB-8EFA-1BC009AA78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7B73-4B1A-4ED9-AB50-DFE9E8C38E57}" type="datetimeFigureOut">
              <a:rPr lang="el-GR" smtClean="0"/>
              <a:pPr/>
              <a:t>8/5/2012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0A9DA-4986-4FCB-8EFA-1BC009AA78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7B73-4B1A-4ED9-AB50-DFE9E8C38E57}" type="datetimeFigureOut">
              <a:rPr lang="el-GR" smtClean="0"/>
              <a:pPr/>
              <a:t>8/5/2012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0A9DA-4986-4FCB-8EFA-1BC009AA788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7B73-4B1A-4ED9-AB50-DFE9E8C38E57}" type="datetimeFigureOut">
              <a:rPr lang="el-GR" smtClean="0"/>
              <a:pPr/>
              <a:t>8/5/2012</a:t>
            </a:fld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B0A9DA-4986-4FCB-8EFA-1BC009AA788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5B0A9DA-4986-4FCB-8EFA-1BC009AA788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AD17B73-4B1A-4ED9-AB50-DFE9E8C38E57}" type="datetimeFigureOut">
              <a:rPr lang="el-GR" smtClean="0"/>
              <a:pPr/>
              <a:t>8/5/2012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543800" cy="18120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ΜΗΤΕΡΑ ΤΕΡΕΖΑ</a:t>
            </a:r>
            <a:endParaRPr lang="el-GR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971600" y="2276872"/>
            <a:ext cx="6461760" cy="106680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             Νόμπελ Ειρήνης</a:t>
            </a:r>
            <a:endParaRPr lang="el-GR" dirty="0"/>
          </a:p>
        </p:txBody>
      </p:sp>
      <p:pic>
        <p:nvPicPr>
          <p:cNvPr id="5" name="Picture 2" descr="C:\Users\erg-psb14\Pictures\TeresaMot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80928"/>
            <a:ext cx="2472554" cy="378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602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620000" cy="1143000"/>
          </a:xfrm>
        </p:spPr>
        <p:txBody>
          <a:bodyPr/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Βιογραφία: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5626968" cy="4772000"/>
          </a:xfrm>
        </p:spPr>
        <p:txBody>
          <a:bodyPr>
            <a:normAutofit/>
          </a:bodyPr>
          <a:lstStyle/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Γεννήθηκε στα Σκόπια το 1910</a:t>
            </a:r>
          </a:p>
          <a:p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Στα 12 αισθάνθηκε το κάλεσμα από τον Θεό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Στα 18  εισάγεται στο Τάγμα των αδερφών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Λορεττο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Από 1929 -1948 διδάσκει στο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Λύκειο ST.MARYS στην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Καλκούτα</a:t>
            </a:r>
          </a:p>
          <a:p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Το 1948 ζητάει 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από την καθολική εκκλησία  να ζήσει έξω από το σχολείο  για να βοηθήσει τους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«φτωχότερους  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από τους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φτωχούς» </a:t>
            </a:r>
          </a:p>
          <a:p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erg-psb14\Pictures\maica_terez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132856"/>
            <a:ext cx="1723841" cy="266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596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Το έργο της: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3528392" cy="4248472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Τ</a:t>
            </a:r>
            <a:r>
              <a:rPr lang="el-GR" sz="2000" dirty="0" smtClean="0"/>
              <a:t>ον </a:t>
            </a:r>
            <a:r>
              <a:rPr lang="el-GR" sz="2000" dirty="0"/>
              <a:t>Οκτώβριο του 1950  Ιδρύει το τάγμα των Αδελφών του </a:t>
            </a:r>
            <a:r>
              <a:rPr lang="el-GR" sz="2000" dirty="0" smtClean="0"/>
              <a:t>Ελέους</a:t>
            </a:r>
          </a:p>
          <a:p>
            <a:pPr marL="114300" indent="0">
              <a:buNone/>
            </a:pPr>
            <a:endParaRPr lang="el-GR" sz="2000" dirty="0" smtClean="0"/>
          </a:p>
          <a:p>
            <a:r>
              <a:rPr lang="el-GR" sz="2000" dirty="0" smtClean="0"/>
              <a:t>Το 1952  ιδρύει </a:t>
            </a:r>
            <a:r>
              <a:rPr lang="el-GR" sz="2000" dirty="0"/>
              <a:t>τις  Αγνές </a:t>
            </a:r>
            <a:r>
              <a:rPr lang="el-GR" sz="2000" dirty="0" smtClean="0"/>
              <a:t>καρδιές</a:t>
            </a:r>
          </a:p>
          <a:p>
            <a:pPr marL="114300" indent="0">
              <a:buNone/>
            </a:pPr>
            <a:r>
              <a:rPr lang="el-GR" sz="2000" dirty="0" smtClean="0"/>
              <a:t> </a:t>
            </a:r>
          </a:p>
          <a:p>
            <a:r>
              <a:rPr lang="el-GR" sz="2000" dirty="0"/>
              <a:t>Δημιουργεί μια μικρή «αποικία» με χιλιάδες λεπρούς της </a:t>
            </a:r>
            <a:r>
              <a:rPr lang="el-GR" sz="2000" dirty="0" smtClean="0"/>
              <a:t>Καλκούτας</a:t>
            </a:r>
          </a:p>
          <a:p>
            <a:endParaRPr lang="el-GR" sz="2000" dirty="0"/>
          </a:p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Είχε κάνει εκστρατεία κατά των εκτρώσεων </a:t>
            </a:r>
          </a:p>
          <a:p>
            <a:pPr marL="114300" indent="0">
              <a:buNone/>
            </a:pPr>
            <a:endParaRPr lang="el-GR" sz="2000" dirty="0" smtClean="0"/>
          </a:p>
          <a:p>
            <a:pPr marL="114300" indent="0">
              <a:buNone/>
            </a:pPr>
            <a:endParaRPr lang="el-GR" sz="2000" dirty="0" smtClean="0"/>
          </a:p>
        </p:txBody>
      </p:sp>
      <p:pic>
        <p:nvPicPr>
          <p:cNvPr id="4098" name="Picture 2" descr="C:\Users\erg-psb14\Pictures\Osho_on_motherthere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382307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738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Αρνητικές απόψεις :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4474840" cy="4988024"/>
          </a:xfrm>
        </p:spPr>
        <p:txBody>
          <a:bodyPr>
            <a:normAutofit/>
          </a:bodyPr>
          <a:lstStyle/>
          <a:p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Λέγεται ότι άφηνε άρρωστους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χωρίς φάρμακα και χωρίς επεμβάσεις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με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μόνο όπλο την "προσευχή" να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αργοπεθάνουν στα νοσοκομεία της Καλκούτας </a:t>
            </a:r>
          </a:p>
          <a:p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Άλλοι λένε ότι ουσιαστικά είναι ένα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δημιούργημα της τηλεόρασης, καθώς μέσω αυτής έγινε γνωστή στο ευρύ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κοινό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το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1969</a:t>
            </a:r>
          </a:p>
          <a:p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erg-psb14\Pictures\mother_teresa_lo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6672"/>
            <a:ext cx="3057161" cy="227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rg-psb14\Pictures\inspirational-daily-mother-tere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45024"/>
            <a:ext cx="278834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057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836712"/>
            <a:ext cx="7620000" cy="4800600"/>
          </a:xfrm>
        </p:spPr>
        <p:txBody>
          <a:bodyPr/>
          <a:lstStyle/>
          <a:p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θρησκευτική της παράνοια γίνεται ακόμη πιο προφανής, όταν τολμά να ισχυρισθεί πως «το AIDS είναι μια δίκαιη τιμωρία, για την ανάρμοστη ερωτική συμπεριφορά</a:t>
            </a:r>
            <a:r>
              <a:rPr lang="el-GR" dirty="0" smtClean="0"/>
              <a:t>»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56992"/>
            <a:ext cx="3633443" cy="290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5181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628800"/>
            <a:ext cx="4608512" cy="4968552"/>
          </a:xfrm>
        </p:spPr>
        <p:txBody>
          <a:bodyPr>
            <a:normAutofit/>
          </a:bodyPr>
          <a:lstStyle/>
          <a:p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Ηταν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εναντίον του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διαζυγίου</a:t>
            </a:r>
          </a:p>
          <a:p>
            <a:pPr marL="114300" indent="0">
              <a:buNone/>
            </a:pPr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Ηταν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περισσότερο θεωρητική της φτώχειας και της αυτομαστίγωσης, παρά φίλη των ίδιων των φτωχών. </a:t>
            </a:r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Πίστευε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πως ο ανθρώπινος πόνος είναι «δώρο»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Θεού.</a:t>
            </a:r>
          </a:p>
          <a:p>
            <a:pPr marL="114300" indent="0">
              <a:buNone/>
            </a:pPr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1" y="1844824"/>
            <a:ext cx="2752725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0161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268760"/>
            <a:ext cx="3816424" cy="4512568"/>
          </a:xfrm>
        </p:spPr>
        <p:txBody>
          <a:bodyPr>
            <a:normAutofit fontScale="92500"/>
          </a:bodyPr>
          <a:lstStyle/>
          <a:p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Ενώ στους ξενώνες που διατηρούσε στην Καλκούτα για τους φτωχούς, δίδασκε την εγκράτεια και την υπομονή, η ίδια ζούσε πλουσιοπάροχα σε διάφορες πολυτελείς κατοικίες ανά τον κόσμο.</a:t>
            </a:r>
          </a:p>
          <a:p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Όταν η ίδια είχε ανάγκη », άφηνε κατά μέρος τις φιλοσοφίες και τις τριτοκοσμικές συνθήκες της Ινδίας και πήγαινε να νοσηλευτεί σε ακριβά νοσοκομεία (με προτίμηση στα αμερικανικά). </a:t>
            </a:r>
          </a:p>
          <a:p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2" y="1196752"/>
            <a:ext cx="3638177" cy="485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9584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Γειτνίαση">
  <a:themeElements>
    <a:clrScheme name="Γειτνίαση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Γειτνίαση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141</TotalTime>
  <Words>264</Words>
  <Application>Microsoft Office PowerPoint</Application>
  <PresentationFormat>On-screen Show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Γειτνίαση</vt:lpstr>
      <vt:lpstr>ΜΗΤΕΡΑ ΤΕΡΕΖΑ</vt:lpstr>
      <vt:lpstr>Βιογραφία:</vt:lpstr>
      <vt:lpstr>Το έργο της:</vt:lpstr>
      <vt:lpstr>Αρνητικές απόψεις :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ΜΗΤΕΡΑ ΤΕΡΕΖΑ</dc:title>
  <dc:creator>14 Β΄ Εργαστήριο Ψυχικού</dc:creator>
  <cp:lastModifiedBy>Τασος</cp:lastModifiedBy>
  <cp:revision>12</cp:revision>
  <dcterms:created xsi:type="dcterms:W3CDTF">2012-04-25T09:06:30Z</dcterms:created>
  <dcterms:modified xsi:type="dcterms:W3CDTF">2012-05-08T04:02:53Z</dcterms:modified>
</cp:coreProperties>
</file>