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3" r:id="rId4"/>
    <p:sldId id="260" r:id="rId5"/>
    <p:sldId id="264" r:id="rId6"/>
    <p:sldId id="265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89" d="100"/>
          <a:sy n="89" d="100"/>
        </p:scale>
        <p:origin x="-84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4F56-2CF3-415E-8962-64E2928005B1}" type="datetimeFigureOut">
              <a:rPr lang="el-GR" smtClean="0"/>
              <a:pPr/>
              <a:t>22/6/2012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55A4-9463-4151-A131-BB70036F0D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4F56-2CF3-415E-8962-64E2928005B1}" type="datetimeFigureOut">
              <a:rPr lang="el-GR" smtClean="0"/>
              <a:pPr/>
              <a:t>22/6/2012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55A4-9463-4151-A131-BB70036F0D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4F56-2CF3-415E-8962-64E2928005B1}" type="datetimeFigureOut">
              <a:rPr lang="el-GR" smtClean="0"/>
              <a:pPr/>
              <a:t>22/6/2012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55A4-9463-4151-A131-BB70036F0D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4F56-2CF3-415E-8962-64E2928005B1}" type="datetimeFigureOut">
              <a:rPr lang="el-GR" smtClean="0"/>
              <a:pPr/>
              <a:t>22/6/2012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55A4-9463-4151-A131-BB70036F0D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4F56-2CF3-415E-8962-64E2928005B1}" type="datetimeFigureOut">
              <a:rPr lang="el-GR" smtClean="0"/>
              <a:pPr/>
              <a:t>22/6/2012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55A4-9463-4151-A131-BB70036F0D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4F56-2CF3-415E-8962-64E2928005B1}" type="datetimeFigureOut">
              <a:rPr lang="el-GR" smtClean="0"/>
              <a:pPr/>
              <a:t>22/6/2012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55A4-9463-4151-A131-BB70036F0D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4F56-2CF3-415E-8962-64E2928005B1}" type="datetimeFigureOut">
              <a:rPr lang="el-GR" smtClean="0"/>
              <a:pPr/>
              <a:t>22/6/2012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55A4-9463-4151-A131-BB70036F0D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4F56-2CF3-415E-8962-64E2928005B1}" type="datetimeFigureOut">
              <a:rPr lang="el-GR" smtClean="0"/>
              <a:pPr/>
              <a:t>22/6/2012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55A4-9463-4151-A131-BB70036F0D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4F56-2CF3-415E-8962-64E2928005B1}" type="datetimeFigureOut">
              <a:rPr lang="el-GR" smtClean="0"/>
              <a:pPr/>
              <a:t>22/6/2012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55A4-9463-4151-A131-BB70036F0D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4F56-2CF3-415E-8962-64E2928005B1}" type="datetimeFigureOut">
              <a:rPr lang="el-GR" smtClean="0"/>
              <a:pPr/>
              <a:t>22/6/2012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555A4-9463-4151-A131-BB70036F0D6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4F56-2CF3-415E-8962-64E2928005B1}" type="datetimeFigureOut">
              <a:rPr lang="el-GR" smtClean="0"/>
              <a:pPr/>
              <a:t>22/6/2012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9555A4-9463-4151-A131-BB70036F0D6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69555A4-9463-4151-A131-BB70036F0D6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CD84F56-2CF3-415E-8962-64E2928005B1}" type="datetimeFigureOut">
              <a:rPr lang="el-GR" smtClean="0"/>
              <a:pPr/>
              <a:t>22/6/2012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obelprize.org/nobel_prizes/peace/laureates/2011/gbowee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619672" y="188640"/>
            <a:ext cx="4752528" cy="1152127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Leymah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Gbowee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5576" y="4437112"/>
            <a:ext cx="6391984" cy="1201688"/>
          </a:xfrm>
        </p:spPr>
        <p:txBody>
          <a:bodyPr/>
          <a:lstStyle/>
          <a:p>
            <a:pPr lvl="1"/>
            <a:endParaRPr lang="el-GR" dirty="0"/>
          </a:p>
        </p:txBody>
      </p:sp>
      <p:pic>
        <p:nvPicPr>
          <p:cNvPr id="4" name="Εικόνα 3" descr="Leymah Gbowee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3528392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3091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                         </a:t>
            </a:r>
            <a:r>
              <a:rPr lang="el-GR" sz="2800" dirty="0" err="1" smtClean="0"/>
              <a:t>nobel</a:t>
            </a:r>
            <a:r>
              <a:rPr lang="el-GR" sz="2800" dirty="0" smtClean="0"/>
              <a:t> ειρήνης 2011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sz="2000" dirty="0"/>
              <a:t>‘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’τον μη βίαιο αγώνα τους  για την ασφάλεια των γυναικών, τα δικαιώματα των γυναικών και την πλήρη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συνισφορά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τους στο χτίσιμο της ειρήνης ‘’</a:t>
            </a:r>
          </a:p>
        </p:txBody>
      </p:sp>
      <p:pic>
        <p:nvPicPr>
          <p:cNvPr id="5" name="Θέση περιεχομένου 4" descr="Οι Ταουακούλ Κάρμαν, Λέιμα Γκμπόουι και Έλεν Τζόνσον Σέρλιφ, οι οποίες τιμήθηκαν με το Νομπέλ Ειρήνης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0"/>
            <a:ext cx="4032448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046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Καταπάτηση των δικαιωμάτων 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της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γυναίκας 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- Το 70% του πληθυσμού που ζει σε συνθήκες έσχατης φτώχειας είναι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γυναίκες</a:t>
            </a:r>
          </a:p>
          <a:p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- Τα 2/3 των αναλφάβητων ενηλίκων στον κόσμο είναι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γυναίκες</a:t>
            </a:r>
          </a:p>
          <a:p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80% των προσφύγων είναι γυναίκες και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παιδιά</a:t>
            </a:r>
          </a:p>
          <a:p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- Οι γυναίκες καλλιεργούν το 80% των χωραφιών, ενώ κατέχουν μόλις το 1% της γης. 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/>
              <a:t>Τ</a:t>
            </a:r>
            <a:r>
              <a:rPr lang="el-GR" dirty="0" smtClean="0"/>
              <a:t>ο </a:t>
            </a:r>
            <a:r>
              <a:rPr lang="el-GR" dirty="0"/>
              <a:t>87% των θυμάτων κακοποίησης είναι γυναίκες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1,3 εκατομμύρια γυναίκες βιώνουν την σωματική βία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563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   Πρώτος </a:t>
            </a:r>
            <a:r>
              <a:rPr lang="el-GR" sz="2800" dirty="0" err="1">
                <a:latin typeface="Times New Roman" pitchFamily="18" charset="0"/>
                <a:cs typeface="Times New Roman" pitchFamily="18" charset="0"/>
              </a:rPr>
              <a:t>Λιβεριανός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εμφύλιος 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πόλεμος</a:t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                                  1989-1996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800" dirty="0">
                <a:latin typeface="Times New Roman" pitchFamily="18" charset="0"/>
                <a:cs typeface="Times New Roman" pitchFamily="18" charset="0"/>
              </a:rPr>
            </a:b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2132856"/>
            <a:ext cx="7681664" cy="4267944"/>
          </a:xfrm>
        </p:spPr>
        <p:txBody>
          <a:bodyPr/>
          <a:lstStyle/>
          <a:p>
            <a:r>
              <a:rPr lang="el-GR" dirty="0"/>
              <a:t> ατμόσφαιρα δικτατορίας </a:t>
            </a:r>
          </a:p>
          <a:p>
            <a:endParaRPr lang="el-GR" dirty="0" smtClean="0"/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εγκλήματα πολέμου</a:t>
            </a:r>
          </a:p>
          <a:p>
            <a:endParaRPr lang="el-GR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παραβιάσεις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των Συνθηκών της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Γενεύης</a:t>
            </a:r>
          </a:p>
          <a:p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παραβιάσεις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του ανθρωπίνου </a:t>
            </a:r>
            <a:r>
              <a:rPr lang="el-GR" dirty="0" smtClean="0"/>
              <a:t>δικαίου</a:t>
            </a:r>
          </a:p>
          <a:p>
            <a:pPr marL="114300" indent="0">
              <a:buNone/>
            </a:pPr>
            <a:endParaRPr lang="el-GR" dirty="0" smtClean="0"/>
          </a:p>
          <a:p>
            <a:r>
              <a:rPr lang="el-GR" dirty="0" smtClean="0"/>
              <a:t>περισσότεροι </a:t>
            </a:r>
            <a:r>
              <a:rPr lang="el-GR" dirty="0"/>
              <a:t>από </a:t>
            </a:r>
            <a:r>
              <a:rPr lang="el-GR" dirty="0" smtClean="0"/>
              <a:t>200.000 νεκροί 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49628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Εκλογή της </a:t>
            </a:r>
            <a:r>
              <a:rPr lang="en-US" sz="2800" dirty="0"/>
              <a:t>Ellen Johnson </a:t>
            </a:r>
            <a:r>
              <a:rPr lang="en-US" sz="2800" dirty="0" err="1" smtClean="0"/>
              <a:t>Sirlea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800600"/>
          </a:xfrm>
        </p:spPr>
        <p:txBody>
          <a:bodyPr/>
          <a:lstStyle/>
          <a:p>
            <a:r>
              <a:rPr lang="el-GR" dirty="0" smtClean="0"/>
              <a:t>Διαγραφή του εξωτερικού χρέους της </a:t>
            </a:r>
            <a:r>
              <a:rPr lang="el-GR" dirty="0"/>
              <a:t>χώρας από το </a:t>
            </a:r>
            <a:r>
              <a:rPr lang="el-GR" dirty="0" smtClean="0"/>
              <a:t>Διεθνές </a:t>
            </a:r>
            <a:r>
              <a:rPr lang="el-GR" dirty="0"/>
              <a:t>Νομισματικό Ταμείο </a:t>
            </a:r>
            <a:endParaRPr lang="el-GR" dirty="0" smtClean="0"/>
          </a:p>
          <a:p>
            <a:pPr marL="114300" indent="0">
              <a:buNone/>
            </a:pPr>
            <a:endParaRPr lang="el-GR" dirty="0" smtClean="0"/>
          </a:p>
          <a:p>
            <a:r>
              <a:rPr lang="el-GR" dirty="0" smtClean="0"/>
              <a:t>Σύσταση </a:t>
            </a:r>
            <a:r>
              <a:rPr lang="el-GR" dirty="0"/>
              <a:t>Επιτροπής Αλήθειας και Συμφιλίωσης για τη διερεύνηση των εγκλημάτων που είχαν διαπραχθεί κατά τους εμφυλίους </a:t>
            </a:r>
            <a:r>
              <a:rPr lang="el-GR" dirty="0" smtClean="0"/>
              <a:t>πολέμους</a:t>
            </a:r>
          </a:p>
          <a:p>
            <a:endParaRPr lang="el-GR" dirty="0"/>
          </a:p>
          <a:p>
            <a:r>
              <a:rPr lang="el-GR" dirty="0" smtClean="0"/>
              <a:t>Αποκατάσταση της ηρεμίας στο κράτος 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0"/>
            <a:ext cx="2448272" cy="3923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6620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l-GR" dirty="0" smtClean="0"/>
          </a:p>
          <a:p>
            <a:pPr marL="114300" indent="0">
              <a:buNone/>
            </a:pPr>
            <a:r>
              <a:rPr lang="el-GR" dirty="0" smtClean="0"/>
              <a:t>‘</a:t>
            </a:r>
            <a:r>
              <a:rPr lang="el-GR" dirty="0"/>
              <a:t>’όλες μας χρησιμοποιήσαμε τους πόνους μας και τα εξαντλημένα σώματα μας  προκομμένου να αντιμετωπίσουμε την αδικία και τον φόβο που κατέκλινε το έθνος μας  </a:t>
            </a:r>
            <a:r>
              <a:rPr lang="el-GR" dirty="0" smtClean="0"/>
              <a:t>‘’</a:t>
            </a:r>
          </a:p>
          <a:p>
            <a:pPr marL="11430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                                             </a:t>
            </a:r>
            <a:r>
              <a:rPr lang="el-GR" dirty="0" err="1"/>
              <a:t>Leymah</a:t>
            </a:r>
            <a:r>
              <a:rPr lang="el-GR" dirty="0"/>
              <a:t> </a:t>
            </a:r>
            <a:r>
              <a:rPr lang="el-GR" dirty="0" err="1" smtClean="0"/>
              <a:t>Gbowee</a:t>
            </a:r>
            <a:endParaRPr lang="el-GR" dirty="0" smtClean="0"/>
          </a:p>
          <a:p>
            <a:pPr marL="114300" indent="0">
              <a:buNone/>
            </a:pPr>
            <a:endParaRPr lang="el-GR" dirty="0"/>
          </a:p>
          <a:p>
            <a:pPr marL="114300" indent="0">
              <a:buNone/>
            </a:pPr>
            <a:r>
              <a:rPr lang="el-GR" dirty="0"/>
              <a:t>‘’θα ήθελα να αφιερώσω το βραβείο αυτό  στη μνήμη των αμέτρητων γυναικών των οποίων οι  προσπάθειες  και  οι θυσίες δεν  θα αναγνωριστούν ποτέ , οι </a:t>
            </a:r>
            <a:r>
              <a:rPr lang="el-GR" dirty="0" err="1"/>
              <a:t>οπιες</a:t>
            </a:r>
            <a:r>
              <a:rPr lang="el-GR" dirty="0"/>
              <a:t> μέσω του σιωπηλού προσωπικοί τους αγώνα συμβάλουν στον σχηματισμό του κόσμου ‘’ </a:t>
            </a:r>
            <a:endParaRPr lang="el-GR" dirty="0" smtClean="0"/>
          </a:p>
          <a:p>
            <a:pPr marL="11430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                                            </a:t>
            </a:r>
            <a:r>
              <a:rPr lang="el-GR" dirty="0" err="1" smtClean="0"/>
              <a:t>Ellen</a:t>
            </a:r>
            <a:r>
              <a:rPr lang="el-GR" dirty="0" smtClean="0"/>
              <a:t> </a:t>
            </a:r>
            <a:r>
              <a:rPr lang="el-GR" dirty="0" err="1"/>
              <a:t>Johnson</a:t>
            </a:r>
            <a:r>
              <a:rPr lang="el-GR" dirty="0"/>
              <a:t> </a:t>
            </a:r>
            <a:r>
              <a:rPr lang="el-GR" dirty="0" err="1"/>
              <a:t>Sirlea</a:t>
            </a:r>
            <a:endParaRPr lang="el-GR" dirty="0"/>
          </a:p>
          <a:p>
            <a:pPr marL="114300" indent="0">
              <a:buNone/>
            </a:pPr>
            <a:endParaRPr lang="el-GR" dirty="0"/>
          </a:p>
          <a:p>
            <a:pPr marL="11430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6899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165</TotalTime>
  <Words>239</Words>
  <Application>Microsoft Office PowerPoint</Application>
  <PresentationFormat>Προβολή στην οθόνη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Γειτνίαση</vt:lpstr>
      <vt:lpstr>Leymah Gbowee </vt:lpstr>
      <vt:lpstr>                         nobel ειρήνης 2011</vt:lpstr>
      <vt:lpstr>Καταπάτηση των δικαιωμάτων  της γυναίκας </vt:lpstr>
      <vt:lpstr>    Πρώτος Λιβεριανός εμφύλιος  πόλεμος                                     1989-1996 </vt:lpstr>
      <vt:lpstr>Εκλογή της Ellen Johnson Sirlea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Leymah Gbowee</dc:title>
  <dc:creator>13 Β΄ Εργαστήριο Ψυχικού</dc:creator>
  <cp:lastModifiedBy>ΑΧΙΛΛΕΑΣ</cp:lastModifiedBy>
  <cp:revision>16</cp:revision>
  <dcterms:created xsi:type="dcterms:W3CDTF">2012-04-25T09:08:39Z</dcterms:created>
  <dcterms:modified xsi:type="dcterms:W3CDTF">2012-06-22T07:42:40Z</dcterms:modified>
</cp:coreProperties>
</file>