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7"/>
  </p:notesMasterIdLst>
  <p:sldIdLst>
    <p:sldId id="256" r:id="rId3"/>
    <p:sldId id="269" r:id="rId4"/>
    <p:sldId id="266" r:id="rId5"/>
    <p:sldId id="277" r:id="rId6"/>
    <p:sldId id="257" r:id="rId7"/>
    <p:sldId id="270" r:id="rId8"/>
    <p:sldId id="261" r:id="rId9"/>
    <p:sldId id="278" r:id="rId10"/>
    <p:sldId id="263" r:id="rId11"/>
    <p:sldId id="264" r:id="rId12"/>
    <p:sldId id="273" r:id="rId13"/>
    <p:sldId id="265" r:id="rId14"/>
    <p:sldId id="274" r:id="rId15"/>
    <p:sldId id="275" r:id="rId16"/>
    <p:sldId id="286" r:id="rId17"/>
    <p:sldId id="287" r:id="rId18"/>
    <p:sldId id="291" r:id="rId19"/>
    <p:sldId id="294" r:id="rId20"/>
    <p:sldId id="295" r:id="rId21"/>
    <p:sldId id="293" r:id="rId22"/>
    <p:sldId id="267" r:id="rId23"/>
    <p:sldId id="276" r:id="rId24"/>
    <p:sldId id="268" r:id="rId25"/>
    <p:sldId id="284" r:id="rId26"/>
  </p:sldIdLst>
  <p:sldSz cx="9144000" cy="6858000" type="screen4x3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ED5F6D-4CC3-4AC6-84B1-88983AD7A1CF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693AA7-5893-4C00-8411-DF0D93E52C36}">
      <dgm:prSet phldrT="[Text]" custT="1"/>
      <dgm:spPr/>
      <dgm:t>
        <a:bodyPr/>
        <a:lstStyle/>
        <a:p>
          <a:r>
            <a:rPr lang="el-GR" sz="2400" dirty="0" smtClean="0">
              <a:solidFill>
                <a:schemeClr val="tx1"/>
              </a:solidFill>
            </a:rPr>
            <a:t>Χαρακτηριστικά εφηβείας</a:t>
          </a:r>
          <a:endParaRPr lang="en-US" sz="2400" dirty="0">
            <a:solidFill>
              <a:schemeClr val="tx1"/>
            </a:solidFill>
          </a:endParaRPr>
        </a:p>
      </dgm:t>
    </dgm:pt>
    <dgm:pt modelId="{A80C309A-115D-4152-8055-171BDD76A18F}" type="parTrans" cxnId="{E3A5B25F-749A-4924-A98D-9BB93C00AD1A}">
      <dgm:prSet/>
      <dgm:spPr/>
      <dgm:t>
        <a:bodyPr/>
        <a:lstStyle/>
        <a:p>
          <a:endParaRPr lang="en-US"/>
        </a:p>
      </dgm:t>
    </dgm:pt>
    <dgm:pt modelId="{60FE697D-AF5C-49F0-B1FB-EF4E7D7061DA}" type="sibTrans" cxnId="{E3A5B25F-749A-4924-A98D-9BB93C00AD1A}">
      <dgm:prSet/>
      <dgm:spPr/>
      <dgm:t>
        <a:bodyPr/>
        <a:lstStyle/>
        <a:p>
          <a:endParaRPr lang="en-US"/>
        </a:p>
      </dgm:t>
    </dgm:pt>
    <dgm:pt modelId="{63597EFC-B1E9-42FF-8645-FEBC07822869}">
      <dgm:prSet phldrT="[Text]" custT="1"/>
      <dgm:spPr/>
      <dgm:t>
        <a:bodyPr/>
        <a:lstStyle/>
        <a:p>
          <a:r>
            <a:rPr lang="el-GR" sz="1200" dirty="0" smtClean="0">
              <a:solidFill>
                <a:schemeClr val="tx1"/>
              </a:solidFill>
            </a:rPr>
            <a:t>1. </a:t>
          </a:r>
        </a:p>
        <a:p>
          <a:r>
            <a:rPr lang="el-GR" sz="1200" dirty="0" smtClean="0">
              <a:solidFill>
                <a:schemeClr val="tx1"/>
              </a:solidFill>
            </a:rPr>
            <a:t>Αναζήτηση της ταυτότητας του «εγώ»</a:t>
          </a:r>
          <a:endParaRPr lang="en-US" sz="1200" dirty="0">
            <a:solidFill>
              <a:schemeClr val="tx1"/>
            </a:solidFill>
          </a:endParaRPr>
        </a:p>
      </dgm:t>
    </dgm:pt>
    <dgm:pt modelId="{CDAABBA3-0F91-47FB-A8BA-88BE129EE798}" type="parTrans" cxnId="{9993B25C-933E-4CB9-8F9E-1D4D28176C5F}">
      <dgm:prSet/>
      <dgm:spPr/>
      <dgm:t>
        <a:bodyPr/>
        <a:lstStyle/>
        <a:p>
          <a:endParaRPr lang="en-US"/>
        </a:p>
      </dgm:t>
    </dgm:pt>
    <dgm:pt modelId="{7D0295B2-2532-4763-AD55-14A722C0D88C}" type="sibTrans" cxnId="{9993B25C-933E-4CB9-8F9E-1D4D28176C5F}">
      <dgm:prSet/>
      <dgm:spPr/>
      <dgm:t>
        <a:bodyPr/>
        <a:lstStyle/>
        <a:p>
          <a:endParaRPr lang="en-US"/>
        </a:p>
      </dgm:t>
    </dgm:pt>
    <dgm:pt modelId="{188E9CB5-9350-4EFE-96DC-224EC2D25058}">
      <dgm:prSet phldrT="[Text]" custT="1"/>
      <dgm:spPr/>
      <dgm:t>
        <a:bodyPr/>
        <a:lstStyle/>
        <a:p>
          <a:r>
            <a:rPr lang="el-GR" sz="1200" dirty="0" smtClean="0">
              <a:solidFill>
                <a:schemeClr val="tx1"/>
              </a:solidFill>
            </a:rPr>
            <a:t>Συναισθηματι- κή αστάθεια</a:t>
          </a:r>
          <a:endParaRPr lang="en-US" sz="1200" dirty="0">
            <a:solidFill>
              <a:schemeClr val="tx1"/>
            </a:solidFill>
          </a:endParaRPr>
        </a:p>
      </dgm:t>
    </dgm:pt>
    <dgm:pt modelId="{36C4EAAE-7EA2-44AE-92B2-A72F3375A575}" type="parTrans" cxnId="{8CAFB7F9-F67A-4938-B2B5-67180C40CAC5}">
      <dgm:prSet/>
      <dgm:spPr/>
      <dgm:t>
        <a:bodyPr/>
        <a:lstStyle/>
        <a:p>
          <a:endParaRPr lang="en-US"/>
        </a:p>
      </dgm:t>
    </dgm:pt>
    <dgm:pt modelId="{0C19CC49-A9C8-4F16-AD63-CB91FA6C94DB}" type="sibTrans" cxnId="{8CAFB7F9-F67A-4938-B2B5-67180C40CAC5}">
      <dgm:prSet/>
      <dgm:spPr/>
      <dgm:t>
        <a:bodyPr/>
        <a:lstStyle/>
        <a:p>
          <a:endParaRPr lang="en-US"/>
        </a:p>
      </dgm:t>
    </dgm:pt>
    <dgm:pt modelId="{74FDD3CF-9DAD-4A2B-82B3-0B4317AF864A}">
      <dgm:prSet phldrT="[Text]" custT="1"/>
      <dgm:spPr/>
      <dgm:t>
        <a:bodyPr/>
        <a:lstStyle/>
        <a:p>
          <a:r>
            <a:rPr lang="el-GR" sz="1200" dirty="0" smtClean="0">
              <a:solidFill>
                <a:schemeClr val="tx1"/>
              </a:solidFill>
            </a:rPr>
            <a:t>Τάση πειραματισμού και απόκτησης αυτονομίας</a:t>
          </a:r>
          <a:endParaRPr lang="en-US" sz="1200" dirty="0">
            <a:solidFill>
              <a:schemeClr val="tx1"/>
            </a:solidFill>
          </a:endParaRPr>
        </a:p>
      </dgm:t>
    </dgm:pt>
    <dgm:pt modelId="{95E40001-9C60-4E5C-9E9D-2224A2A50B36}" type="parTrans" cxnId="{5B7F063F-A3F5-435C-9ED6-F61961B5388F}">
      <dgm:prSet/>
      <dgm:spPr/>
      <dgm:t>
        <a:bodyPr/>
        <a:lstStyle/>
        <a:p>
          <a:endParaRPr lang="en-US"/>
        </a:p>
      </dgm:t>
    </dgm:pt>
    <dgm:pt modelId="{E652D598-874A-4563-9C56-D3252258D3F5}" type="sibTrans" cxnId="{5B7F063F-A3F5-435C-9ED6-F61961B5388F}">
      <dgm:prSet/>
      <dgm:spPr/>
      <dgm:t>
        <a:bodyPr/>
        <a:lstStyle/>
        <a:p>
          <a:endParaRPr lang="en-US"/>
        </a:p>
      </dgm:t>
    </dgm:pt>
    <dgm:pt modelId="{4398FF52-CFA3-493A-B0F5-AD733F3560A3}">
      <dgm:prSet phldrT="[Text]" custT="1"/>
      <dgm:spPr/>
      <dgm:t>
        <a:bodyPr/>
        <a:lstStyle/>
        <a:p>
          <a:r>
            <a:rPr lang="el-GR" sz="1200" dirty="0" smtClean="0">
              <a:solidFill>
                <a:schemeClr val="tx1"/>
              </a:solidFill>
            </a:rPr>
            <a:t>Διάθεση για επαναστατικό -τητα και επικίνδυνη συμπεριφορά</a:t>
          </a:r>
          <a:endParaRPr lang="en-US" sz="1200" dirty="0">
            <a:solidFill>
              <a:schemeClr val="tx1"/>
            </a:solidFill>
          </a:endParaRPr>
        </a:p>
      </dgm:t>
    </dgm:pt>
    <dgm:pt modelId="{BAC1FC61-C72A-4460-8297-100E07E66886}" type="parTrans" cxnId="{31B2C7CE-1D26-4D06-AE84-1670404B04E5}">
      <dgm:prSet/>
      <dgm:spPr/>
      <dgm:t>
        <a:bodyPr/>
        <a:lstStyle/>
        <a:p>
          <a:endParaRPr lang="en-US"/>
        </a:p>
      </dgm:t>
    </dgm:pt>
    <dgm:pt modelId="{7BDB0393-1688-4D4C-930D-5806CFC437BF}" type="sibTrans" cxnId="{31B2C7CE-1D26-4D06-AE84-1670404B04E5}">
      <dgm:prSet/>
      <dgm:spPr/>
      <dgm:t>
        <a:bodyPr/>
        <a:lstStyle/>
        <a:p>
          <a:endParaRPr lang="en-US"/>
        </a:p>
      </dgm:t>
    </dgm:pt>
    <dgm:pt modelId="{DF398F9E-93F2-44BB-B64A-433ED501D645}">
      <dgm:prSet phldrT="[Text]" custT="1"/>
      <dgm:spPr/>
      <dgm:t>
        <a:bodyPr/>
        <a:lstStyle/>
        <a:p>
          <a:r>
            <a:rPr lang="el-GR" sz="1200" dirty="0" smtClean="0">
              <a:solidFill>
                <a:schemeClr val="tx1"/>
              </a:solidFill>
            </a:rPr>
            <a:t>Τάση εκτόνωσης και ψευδαισθησια-κής χαλάρωσης</a:t>
          </a:r>
          <a:endParaRPr lang="en-US" sz="1200" dirty="0">
            <a:solidFill>
              <a:schemeClr val="tx1"/>
            </a:solidFill>
          </a:endParaRPr>
        </a:p>
      </dgm:t>
    </dgm:pt>
    <dgm:pt modelId="{A7FA3C6F-B4BF-495B-BECF-F2A9C58F8596}" type="parTrans" cxnId="{295BC7A2-8540-4542-81EA-CF3D85F1FC4A}">
      <dgm:prSet/>
      <dgm:spPr/>
      <dgm:t>
        <a:bodyPr/>
        <a:lstStyle/>
        <a:p>
          <a:endParaRPr lang="en-US"/>
        </a:p>
      </dgm:t>
    </dgm:pt>
    <dgm:pt modelId="{4F44B0C3-EE9F-4F3C-8B3C-6505ED457EC2}" type="sibTrans" cxnId="{295BC7A2-8540-4542-81EA-CF3D85F1FC4A}">
      <dgm:prSet/>
      <dgm:spPr/>
      <dgm:t>
        <a:bodyPr/>
        <a:lstStyle/>
        <a:p>
          <a:endParaRPr lang="en-US"/>
        </a:p>
      </dgm:t>
    </dgm:pt>
    <dgm:pt modelId="{C81C6189-8EC2-415A-9CE0-709A337A2652}">
      <dgm:prSet phldrT="[Text]" custT="1"/>
      <dgm:spPr/>
      <dgm:t>
        <a:bodyPr/>
        <a:lstStyle/>
        <a:p>
          <a:r>
            <a:rPr lang="el-GR" sz="1200" dirty="0" smtClean="0">
              <a:solidFill>
                <a:schemeClr val="tx1"/>
              </a:solidFill>
            </a:rPr>
            <a:t>Απόκτηση τυπικής νόησης</a:t>
          </a:r>
          <a:endParaRPr lang="en-US" sz="1200" dirty="0">
            <a:solidFill>
              <a:schemeClr val="tx1"/>
            </a:solidFill>
          </a:endParaRPr>
        </a:p>
      </dgm:t>
    </dgm:pt>
    <dgm:pt modelId="{213B5FE1-3D17-448D-8DA4-34FE517E746D}" type="parTrans" cxnId="{2BA59CC8-3B01-4B00-AF16-8C6CB84BCF20}">
      <dgm:prSet/>
      <dgm:spPr/>
      <dgm:t>
        <a:bodyPr/>
        <a:lstStyle/>
        <a:p>
          <a:endParaRPr lang="en-US"/>
        </a:p>
      </dgm:t>
    </dgm:pt>
    <dgm:pt modelId="{CE9AE585-2163-4336-AADD-18FDB708BEDF}" type="sibTrans" cxnId="{2BA59CC8-3B01-4B00-AF16-8C6CB84BCF20}">
      <dgm:prSet/>
      <dgm:spPr/>
      <dgm:t>
        <a:bodyPr/>
        <a:lstStyle/>
        <a:p>
          <a:endParaRPr lang="en-US"/>
        </a:p>
      </dgm:t>
    </dgm:pt>
    <dgm:pt modelId="{8F00D9F2-E257-45D6-B3D7-93C316779056}">
      <dgm:prSet phldrT="[Text]" custT="1"/>
      <dgm:spPr/>
      <dgm:t>
        <a:bodyPr/>
        <a:lstStyle/>
        <a:p>
          <a:r>
            <a:rPr lang="el-GR" sz="1200" dirty="0" smtClean="0">
              <a:solidFill>
                <a:schemeClr val="tx1"/>
              </a:solidFill>
            </a:rPr>
            <a:t>Ανάπτυξη της </a:t>
          </a:r>
          <a:r>
            <a:rPr lang="en-US" sz="1200" dirty="0" smtClean="0">
              <a:solidFill>
                <a:schemeClr val="tx1"/>
              </a:solidFill>
            </a:rPr>
            <a:t>Argo</a:t>
          </a:r>
          <a:endParaRPr lang="en-US" sz="1200" dirty="0">
            <a:solidFill>
              <a:schemeClr val="tx1"/>
            </a:solidFill>
          </a:endParaRPr>
        </a:p>
      </dgm:t>
    </dgm:pt>
    <dgm:pt modelId="{1B3B60FA-694F-452C-9A98-11A15FFCE16E}" type="parTrans" cxnId="{83E1BFB8-5557-4A6B-A49D-99ECB040486F}">
      <dgm:prSet/>
      <dgm:spPr/>
      <dgm:t>
        <a:bodyPr/>
        <a:lstStyle/>
        <a:p>
          <a:endParaRPr lang="en-US"/>
        </a:p>
      </dgm:t>
    </dgm:pt>
    <dgm:pt modelId="{A5BC259B-7BFE-441D-9284-9EB5698D6C49}" type="sibTrans" cxnId="{83E1BFB8-5557-4A6B-A49D-99ECB040486F}">
      <dgm:prSet/>
      <dgm:spPr/>
      <dgm:t>
        <a:bodyPr/>
        <a:lstStyle/>
        <a:p>
          <a:endParaRPr lang="en-US"/>
        </a:p>
      </dgm:t>
    </dgm:pt>
    <dgm:pt modelId="{7E4C27B3-CFAF-48DF-A991-D380B6D005D8}">
      <dgm:prSet phldrT="[Text]" custT="1"/>
      <dgm:spPr/>
      <dgm:t>
        <a:bodyPr/>
        <a:lstStyle/>
        <a:p>
          <a:r>
            <a:rPr lang="el-GR" sz="1200" dirty="0" smtClean="0">
              <a:solidFill>
                <a:schemeClr val="tx1"/>
              </a:solidFill>
            </a:rPr>
            <a:t>Σημασία στην εξωτερική εμφάνιση</a:t>
          </a:r>
          <a:endParaRPr lang="en-US" sz="1200" dirty="0">
            <a:solidFill>
              <a:schemeClr val="tx1"/>
            </a:solidFill>
          </a:endParaRPr>
        </a:p>
      </dgm:t>
    </dgm:pt>
    <dgm:pt modelId="{5D9ED547-9BF7-40E3-8246-610FE68415F4}" type="parTrans" cxnId="{9D66236B-D16F-40DC-BE41-02F68C933FE4}">
      <dgm:prSet/>
      <dgm:spPr/>
      <dgm:t>
        <a:bodyPr/>
        <a:lstStyle/>
        <a:p>
          <a:endParaRPr lang="en-US"/>
        </a:p>
      </dgm:t>
    </dgm:pt>
    <dgm:pt modelId="{4A992933-C478-4B84-B7C1-9366FA184800}" type="sibTrans" cxnId="{9D66236B-D16F-40DC-BE41-02F68C933FE4}">
      <dgm:prSet/>
      <dgm:spPr/>
      <dgm:t>
        <a:bodyPr/>
        <a:lstStyle/>
        <a:p>
          <a:endParaRPr lang="en-US"/>
        </a:p>
      </dgm:t>
    </dgm:pt>
    <dgm:pt modelId="{F9D79F8F-95AE-43EE-B488-7151F6B4856C}">
      <dgm:prSet phldrT="[Text]" custT="1"/>
      <dgm:spPr/>
      <dgm:t>
        <a:bodyPr/>
        <a:lstStyle/>
        <a:p>
          <a:r>
            <a:rPr lang="el-GR" sz="1200" dirty="0" smtClean="0">
              <a:solidFill>
                <a:schemeClr val="tx1"/>
              </a:solidFill>
            </a:rPr>
            <a:t>Τάση απομάκρυνσης από τους γονείς</a:t>
          </a:r>
          <a:endParaRPr lang="en-US" sz="1200" dirty="0">
            <a:solidFill>
              <a:schemeClr val="tx1"/>
            </a:solidFill>
          </a:endParaRPr>
        </a:p>
      </dgm:t>
    </dgm:pt>
    <dgm:pt modelId="{42F81AE6-C117-4035-B0CA-D349ABA10D26}" type="parTrans" cxnId="{F180A9D2-D00C-4E0B-B8A8-E3CDD1EBEE27}">
      <dgm:prSet/>
      <dgm:spPr/>
      <dgm:t>
        <a:bodyPr/>
        <a:lstStyle/>
        <a:p>
          <a:endParaRPr lang="en-US"/>
        </a:p>
      </dgm:t>
    </dgm:pt>
    <dgm:pt modelId="{14C0F796-DC60-424C-8031-620B9824BAB8}" type="sibTrans" cxnId="{F180A9D2-D00C-4E0B-B8A8-E3CDD1EBEE27}">
      <dgm:prSet/>
      <dgm:spPr/>
      <dgm:t>
        <a:bodyPr/>
        <a:lstStyle/>
        <a:p>
          <a:endParaRPr lang="en-US"/>
        </a:p>
      </dgm:t>
    </dgm:pt>
    <dgm:pt modelId="{DB0E8C7F-371A-42F6-BDAF-1E62F5E029CD}">
      <dgm:prSet phldrT="[Text]" custT="1"/>
      <dgm:spPr/>
      <dgm:t>
        <a:bodyPr/>
        <a:lstStyle/>
        <a:p>
          <a:r>
            <a:rPr lang="el-GR" sz="1200" dirty="0" smtClean="0">
              <a:solidFill>
                <a:schemeClr val="tx1"/>
              </a:solidFill>
            </a:rPr>
            <a:t>Συμμετοχή στις κοινωνικές ομάδες</a:t>
          </a:r>
          <a:endParaRPr lang="en-US" sz="1200" dirty="0">
            <a:solidFill>
              <a:schemeClr val="tx1"/>
            </a:solidFill>
          </a:endParaRPr>
        </a:p>
      </dgm:t>
    </dgm:pt>
    <dgm:pt modelId="{66A56214-9AFB-4EA3-B69E-602AB0957102}" type="parTrans" cxnId="{E8DC06EE-7A29-405D-9BCD-D99212E69D26}">
      <dgm:prSet/>
      <dgm:spPr/>
      <dgm:t>
        <a:bodyPr/>
        <a:lstStyle/>
        <a:p>
          <a:endParaRPr lang="en-US"/>
        </a:p>
      </dgm:t>
    </dgm:pt>
    <dgm:pt modelId="{87A23CC7-CCA4-42AA-A91E-8F62D751BE8E}" type="sibTrans" cxnId="{E8DC06EE-7A29-405D-9BCD-D99212E69D26}">
      <dgm:prSet/>
      <dgm:spPr/>
      <dgm:t>
        <a:bodyPr/>
        <a:lstStyle/>
        <a:p>
          <a:endParaRPr lang="en-US"/>
        </a:p>
      </dgm:t>
    </dgm:pt>
    <dgm:pt modelId="{A754959D-DF19-4E97-B56C-912A8384B7C3}">
      <dgm:prSet phldrT="[Text]" custT="1"/>
      <dgm:spPr/>
      <dgm:t>
        <a:bodyPr/>
        <a:lstStyle/>
        <a:p>
          <a:r>
            <a:rPr lang="el-GR" sz="1200" dirty="0" smtClean="0">
              <a:solidFill>
                <a:schemeClr val="tx1"/>
              </a:solidFill>
            </a:rPr>
            <a:t>Ανάγκη ταύτισης και αποδοχής από την ομάδα των συνομηλίκων τους</a:t>
          </a:r>
          <a:endParaRPr lang="en-US" sz="1200" dirty="0">
            <a:solidFill>
              <a:schemeClr val="tx1"/>
            </a:solidFill>
          </a:endParaRPr>
        </a:p>
      </dgm:t>
    </dgm:pt>
    <dgm:pt modelId="{12ABAF81-69F8-4570-B8D8-A5FBC82E6622}" type="parTrans" cxnId="{D1888820-8D86-42ED-9B5D-A896C3803311}">
      <dgm:prSet/>
      <dgm:spPr/>
      <dgm:t>
        <a:bodyPr/>
        <a:lstStyle/>
        <a:p>
          <a:endParaRPr lang="en-US"/>
        </a:p>
      </dgm:t>
    </dgm:pt>
    <dgm:pt modelId="{3C2A20FD-89BD-4CCF-ABAA-2D9C673870BA}" type="sibTrans" cxnId="{D1888820-8D86-42ED-9B5D-A896C3803311}">
      <dgm:prSet/>
      <dgm:spPr/>
      <dgm:t>
        <a:bodyPr/>
        <a:lstStyle/>
        <a:p>
          <a:endParaRPr lang="en-US"/>
        </a:p>
      </dgm:t>
    </dgm:pt>
    <dgm:pt modelId="{D6899768-DC29-48B6-AE73-918156A2A46A}" type="pres">
      <dgm:prSet presAssocID="{49ED5F6D-4CC3-4AC6-84B1-88983AD7A1C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E6DB40-48EA-4F51-9CEA-7EA49324AD45}" type="pres">
      <dgm:prSet presAssocID="{0C693AA7-5893-4C00-8411-DF0D93E52C36}" presName="centerShape" presStyleLbl="node0" presStyleIdx="0" presStyleCnt="1" custScaleX="281518" custScaleY="171359"/>
      <dgm:spPr/>
      <dgm:t>
        <a:bodyPr/>
        <a:lstStyle/>
        <a:p>
          <a:endParaRPr lang="en-US"/>
        </a:p>
      </dgm:t>
    </dgm:pt>
    <dgm:pt modelId="{008E51A8-6C2D-4E12-B465-BCABA3BAB6F9}" type="pres">
      <dgm:prSet presAssocID="{CDAABBA3-0F91-47FB-A8BA-88BE129EE798}" presName="Name9" presStyleLbl="parChTrans1D2" presStyleIdx="0" presStyleCnt="11"/>
      <dgm:spPr/>
      <dgm:t>
        <a:bodyPr/>
        <a:lstStyle/>
        <a:p>
          <a:endParaRPr lang="en-US"/>
        </a:p>
      </dgm:t>
    </dgm:pt>
    <dgm:pt modelId="{E609433B-DE59-41D9-B646-D277065A054F}" type="pres">
      <dgm:prSet presAssocID="{CDAABBA3-0F91-47FB-A8BA-88BE129EE798}" presName="connTx" presStyleLbl="parChTrans1D2" presStyleIdx="0" presStyleCnt="11"/>
      <dgm:spPr/>
      <dgm:t>
        <a:bodyPr/>
        <a:lstStyle/>
        <a:p>
          <a:endParaRPr lang="en-US"/>
        </a:p>
      </dgm:t>
    </dgm:pt>
    <dgm:pt modelId="{950E250C-88C7-47E0-9735-E9546C355DAD}" type="pres">
      <dgm:prSet presAssocID="{63597EFC-B1E9-42FF-8645-FEBC07822869}" presName="node" presStyleLbl="node1" presStyleIdx="0" presStyleCnt="11" custScaleX="128738" custScaleY="128738" custRadScaleRad="974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940DE9-C7BB-418F-B841-25204BD8DE4F}" type="pres">
      <dgm:prSet presAssocID="{36C4EAAE-7EA2-44AE-92B2-A72F3375A575}" presName="Name9" presStyleLbl="parChTrans1D2" presStyleIdx="1" presStyleCnt="11"/>
      <dgm:spPr/>
      <dgm:t>
        <a:bodyPr/>
        <a:lstStyle/>
        <a:p>
          <a:endParaRPr lang="en-US"/>
        </a:p>
      </dgm:t>
    </dgm:pt>
    <dgm:pt modelId="{DD180787-A80B-41FB-8730-A418E4867FEA}" type="pres">
      <dgm:prSet presAssocID="{36C4EAAE-7EA2-44AE-92B2-A72F3375A575}" presName="connTx" presStyleLbl="parChTrans1D2" presStyleIdx="1" presStyleCnt="11"/>
      <dgm:spPr/>
      <dgm:t>
        <a:bodyPr/>
        <a:lstStyle/>
        <a:p>
          <a:endParaRPr lang="en-US"/>
        </a:p>
      </dgm:t>
    </dgm:pt>
    <dgm:pt modelId="{B36DA0BC-4CCD-4682-868F-632C40193257}" type="pres">
      <dgm:prSet presAssocID="{188E9CB5-9350-4EFE-96DC-224EC2D25058}" presName="node" presStyleLbl="node1" presStyleIdx="1" presStyleCnt="11" custScaleX="128738" custScaleY="1287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DD23B0-7373-44D6-A181-87296231E67E}" type="pres">
      <dgm:prSet presAssocID="{95E40001-9C60-4E5C-9E9D-2224A2A50B36}" presName="Name9" presStyleLbl="parChTrans1D2" presStyleIdx="2" presStyleCnt="11"/>
      <dgm:spPr/>
      <dgm:t>
        <a:bodyPr/>
        <a:lstStyle/>
        <a:p>
          <a:endParaRPr lang="en-US"/>
        </a:p>
      </dgm:t>
    </dgm:pt>
    <dgm:pt modelId="{96C0FB13-8DF5-4702-887E-C340FF97E801}" type="pres">
      <dgm:prSet presAssocID="{95E40001-9C60-4E5C-9E9D-2224A2A50B36}" presName="connTx" presStyleLbl="parChTrans1D2" presStyleIdx="2" presStyleCnt="11"/>
      <dgm:spPr/>
      <dgm:t>
        <a:bodyPr/>
        <a:lstStyle/>
        <a:p>
          <a:endParaRPr lang="en-US"/>
        </a:p>
      </dgm:t>
    </dgm:pt>
    <dgm:pt modelId="{D0083F8C-57D7-4DBE-9DB7-ADEB7CD22E58}" type="pres">
      <dgm:prSet presAssocID="{74FDD3CF-9DAD-4A2B-82B3-0B4317AF864A}" presName="node" presStyleLbl="node1" presStyleIdx="2" presStyleCnt="11" custScaleX="128738" custScaleY="1287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2A6CA2-10AE-452B-8A8A-0DD6D37E9CD7}" type="pres">
      <dgm:prSet presAssocID="{BAC1FC61-C72A-4460-8297-100E07E66886}" presName="Name9" presStyleLbl="parChTrans1D2" presStyleIdx="3" presStyleCnt="11"/>
      <dgm:spPr/>
      <dgm:t>
        <a:bodyPr/>
        <a:lstStyle/>
        <a:p>
          <a:endParaRPr lang="en-US"/>
        </a:p>
      </dgm:t>
    </dgm:pt>
    <dgm:pt modelId="{566BFBA7-941F-4E82-B87F-376F361A92DC}" type="pres">
      <dgm:prSet presAssocID="{BAC1FC61-C72A-4460-8297-100E07E66886}" presName="connTx" presStyleLbl="parChTrans1D2" presStyleIdx="3" presStyleCnt="11"/>
      <dgm:spPr/>
      <dgm:t>
        <a:bodyPr/>
        <a:lstStyle/>
        <a:p>
          <a:endParaRPr lang="en-US"/>
        </a:p>
      </dgm:t>
    </dgm:pt>
    <dgm:pt modelId="{6D034D54-57F1-4946-916B-F0580D7E2A04}" type="pres">
      <dgm:prSet presAssocID="{4398FF52-CFA3-493A-B0F5-AD733F3560A3}" presName="node" presStyleLbl="node1" presStyleIdx="3" presStyleCnt="11" custScaleX="128738" custScaleY="1287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439090-18F0-41CE-9644-42659A629EAE}" type="pres">
      <dgm:prSet presAssocID="{A7FA3C6F-B4BF-495B-BECF-F2A9C58F8596}" presName="Name9" presStyleLbl="parChTrans1D2" presStyleIdx="4" presStyleCnt="11"/>
      <dgm:spPr/>
      <dgm:t>
        <a:bodyPr/>
        <a:lstStyle/>
        <a:p>
          <a:endParaRPr lang="en-US"/>
        </a:p>
      </dgm:t>
    </dgm:pt>
    <dgm:pt modelId="{7D2FF40A-6770-4E8E-984F-7F00A9FBB888}" type="pres">
      <dgm:prSet presAssocID="{A7FA3C6F-B4BF-495B-BECF-F2A9C58F8596}" presName="connTx" presStyleLbl="parChTrans1D2" presStyleIdx="4" presStyleCnt="11"/>
      <dgm:spPr/>
      <dgm:t>
        <a:bodyPr/>
        <a:lstStyle/>
        <a:p>
          <a:endParaRPr lang="en-US"/>
        </a:p>
      </dgm:t>
    </dgm:pt>
    <dgm:pt modelId="{A97A0084-A8C2-4FFD-969D-1063C057E74A}" type="pres">
      <dgm:prSet presAssocID="{DF398F9E-93F2-44BB-B64A-433ED501D645}" presName="node" presStyleLbl="node1" presStyleIdx="4" presStyleCnt="11" custScaleX="128738" custScaleY="1287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2FF229-228A-4284-935A-7FA9DF83052C}" type="pres">
      <dgm:prSet presAssocID="{213B5FE1-3D17-448D-8DA4-34FE517E746D}" presName="Name9" presStyleLbl="parChTrans1D2" presStyleIdx="5" presStyleCnt="11"/>
      <dgm:spPr/>
      <dgm:t>
        <a:bodyPr/>
        <a:lstStyle/>
        <a:p>
          <a:endParaRPr lang="en-US"/>
        </a:p>
      </dgm:t>
    </dgm:pt>
    <dgm:pt modelId="{33F4C691-877D-4895-87DE-53368F1A01E1}" type="pres">
      <dgm:prSet presAssocID="{213B5FE1-3D17-448D-8DA4-34FE517E746D}" presName="connTx" presStyleLbl="parChTrans1D2" presStyleIdx="5" presStyleCnt="11"/>
      <dgm:spPr/>
      <dgm:t>
        <a:bodyPr/>
        <a:lstStyle/>
        <a:p>
          <a:endParaRPr lang="en-US"/>
        </a:p>
      </dgm:t>
    </dgm:pt>
    <dgm:pt modelId="{E9986049-1386-4430-B624-C8121D8653C8}" type="pres">
      <dgm:prSet presAssocID="{C81C6189-8EC2-415A-9CE0-709A337A2652}" presName="node" presStyleLbl="node1" presStyleIdx="5" presStyleCnt="11" custScaleX="128738" custScaleY="1287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3346E4-AB88-471C-9469-DAB28D7CEB93}" type="pres">
      <dgm:prSet presAssocID="{1B3B60FA-694F-452C-9A98-11A15FFCE16E}" presName="Name9" presStyleLbl="parChTrans1D2" presStyleIdx="6" presStyleCnt="11"/>
      <dgm:spPr/>
      <dgm:t>
        <a:bodyPr/>
        <a:lstStyle/>
        <a:p>
          <a:endParaRPr lang="en-US"/>
        </a:p>
      </dgm:t>
    </dgm:pt>
    <dgm:pt modelId="{C8C29BAE-02A5-4CA9-AE18-D9AA14613809}" type="pres">
      <dgm:prSet presAssocID="{1B3B60FA-694F-452C-9A98-11A15FFCE16E}" presName="connTx" presStyleLbl="parChTrans1D2" presStyleIdx="6" presStyleCnt="11"/>
      <dgm:spPr/>
      <dgm:t>
        <a:bodyPr/>
        <a:lstStyle/>
        <a:p>
          <a:endParaRPr lang="en-US"/>
        </a:p>
      </dgm:t>
    </dgm:pt>
    <dgm:pt modelId="{8AFCA893-F235-47DC-B696-07D779D5F82F}" type="pres">
      <dgm:prSet presAssocID="{8F00D9F2-E257-45D6-B3D7-93C316779056}" presName="node" presStyleLbl="node1" presStyleIdx="6" presStyleCnt="11" custScaleX="128738" custScaleY="1287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29BBA0-264F-4936-8990-9658C3300E85}" type="pres">
      <dgm:prSet presAssocID="{5D9ED547-9BF7-40E3-8246-610FE68415F4}" presName="Name9" presStyleLbl="parChTrans1D2" presStyleIdx="7" presStyleCnt="11"/>
      <dgm:spPr/>
      <dgm:t>
        <a:bodyPr/>
        <a:lstStyle/>
        <a:p>
          <a:endParaRPr lang="en-US"/>
        </a:p>
      </dgm:t>
    </dgm:pt>
    <dgm:pt modelId="{4E312728-5297-4723-851B-820CA48075D1}" type="pres">
      <dgm:prSet presAssocID="{5D9ED547-9BF7-40E3-8246-610FE68415F4}" presName="connTx" presStyleLbl="parChTrans1D2" presStyleIdx="7" presStyleCnt="11"/>
      <dgm:spPr/>
      <dgm:t>
        <a:bodyPr/>
        <a:lstStyle/>
        <a:p>
          <a:endParaRPr lang="en-US"/>
        </a:p>
      </dgm:t>
    </dgm:pt>
    <dgm:pt modelId="{27394448-A1B4-48E1-813F-3391F4AABDA8}" type="pres">
      <dgm:prSet presAssocID="{7E4C27B3-CFAF-48DF-A991-D380B6D005D8}" presName="node" presStyleLbl="node1" presStyleIdx="7" presStyleCnt="11" custScaleX="128738" custScaleY="1287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215E68-0E87-41CF-B359-7F0CE3EA008E}" type="pres">
      <dgm:prSet presAssocID="{42F81AE6-C117-4035-B0CA-D349ABA10D26}" presName="Name9" presStyleLbl="parChTrans1D2" presStyleIdx="8" presStyleCnt="11"/>
      <dgm:spPr/>
      <dgm:t>
        <a:bodyPr/>
        <a:lstStyle/>
        <a:p>
          <a:endParaRPr lang="en-US"/>
        </a:p>
      </dgm:t>
    </dgm:pt>
    <dgm:pt modelId="{4CF9EC66-E7E8-4FEE-8F7A-6FEF0620ABE6}" type="pres">
      <dgm:prSet presAssocID="{42F81AE6-C117-4035-B0CA-D349ABA10D26}" presName="connTx" presStyleLbl="parChTrans1D2" presStyleIdx="8" presStyleCnt="11"/>
      <dgm:spPr/>
      <dgm:t>
        <a:bodyPr/>
        <a:lstStyle/>
        <a:p>
          <a:endParaRPr lang="en-US"/>
        </a:p>
      </dgm:t>
    </dgm:pt>
    <dgm:pt modelId="{304D874F-C2A8-4225-8204-80E434DAA2CC}" type="pres">
      <dgm:prSet presAssocID="{F9D79F8F-95AE-43EE-B488-7151F6B4856C}" presName="node" presStyleLbl="node1" presStyleIdx="8" presStyleCnt="11" custScaleX="128738" custScaleY="1287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E91C83-5F3E-4287-81C2-7FF074DB8118}" type="pres">
      <dgm:prSet presAssocID="{66A56214-9AFB-4EA3-B69E-602AB0957102}" presName="Name9" presStyleLbl="parChTrans1D2" presStyleIdx="9" presStyleCnt="11"/>
      <dgm:spPr/>
      <dgm:t>
        <a:bodyPr/>
        <a:lstStyle/>
        <a:p>
          <a:endParaRPr lang="en-US"/>
        </a:p>
      </dgm:t>
    </dgm:pt>
    <dgm:pt modelId="{2E2ACD57-33E2-4EA4-A41C-A9CBA1F43777}" type="pres">
      <dgm:prSet presAssocID="{66A56214-9AFB-4EA3-B69E-602AB0957102}" presName="connTx" presStyleLbl="parChTrans1D2" presStyleIdx="9" presStyleCnt="11"/>
      <dgm:spPr/>
      <dgm:t>
        <a:bodyPr/>
        <a:lstStyle/>
        <a:p>
          <a:endParaRPr lang="en-US"/>
        </a:p>
      </dgm:t>
    </dgm:pt>
    <dgm:pt modelId="{0B9C0F2D-AEFE-4671-9822-746F5BD7A156}" type="pres">
      <dgm:prSet presAssocID="{DB0E8C7F-371A-42F6-BDAF-1E62F5E029CD}" presName="node" presStyleLbl="node1" presStyleIdx="9" presStyleCnt="11" custScaleX="128738" custScaleY="1287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D8BF42-6F35-435D-8A08-169C169BD926}" type="pres">
      <dgm:prSet presAssocID="{12ABAF81-69F8-4570-B8D8-A5FBC82E6622}" presName="Name9" presStyleLbl="parChTrans1D2" presStyleIdx="10" presStyleCnt="11"/>
      <dgm:spPr/>
      <dgm:t>
        <a:bodyPr/>
        <a:lstStyle/>
        <a:p>
          <a:endParaRPr lang="en-US"/>
        </a:p>
      </dgm:t>
    </dgm:pt>
    <dgm:pt modelId="{6B0DBB51-DD5A-4F05-A2F5-4C6246E558CA}" type="pres">
      <dgm:prSet presAssocID="{12ABAF81-69F8-4570-B8D8-A5FBC82E6622}" presName="connTx" presStyleLbl="parChTrans1D2" presStyleIdx="10" presStyleCnt="11"/>
      <dgm:spPr/>
      <dgm:t>
        <a:bodyPr/>
        <a:lstStyle/>
        <a:p>
          <a:endParaRPr lang="en-US"/>
        </a:p>
      </dgm:t>
    </dgm:pt>
    <dgm:pt modelId="{CFD449ED-C602-4EBF-A7E7-A958FBB619A7}" type="pres">
      <dgm:prSet presAssocID="{A754959D-DF19-4E97-B56C-912A8384B7C3}" presName="node" presStyleLbl="node1" presStyleIdx="10" presStyleCnt="11" custScaleX="128738" custScaleY="1287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095BC7-A532-4FCD-B917-103D2E954C72}" type="presOf" srcId="{12ABAF81-69F8-4570-B8D8-A5FBC82E6622}" destId="{4DD8BF42-6F35-435D-8A08-169C169BD926}" srcOrd="0" destOrd="0" presId="urn:microsoft.com/office/officeart/2005/8/layout/radial1"/>
    <dgm:cxn modelId="{E8DC06EE-7A29-405D-9BCD-D99212E69D26}" srcId="{0C693AA7-5893-4C00-8411-DF0D93E52C36}" destId="{DB0E8C7F-371A-42F6-BDAF-1E62F5E029CD}" srcOrd="9" destOrd="0" parTransId="{66A56214-9AFB-4EA3-B69E-602AB0957102}" sibTransId="{87A23CC7-CCA4-42AA-A91E-8F62D751BE8E}"/>
    <dgm:cxn modelId="{AB109614-F40C-4A44-87AF-37292FD234E2}" type="presOf" srcId="{5D9ED547-9BF7-40E3-8246-610FE68415F4}" destId="{8729BBA0-264F-4936-8990-9658C3300E85}" srcOrd="0" destOrd="0" presId="urn:microsoft.com/office/officeart/2005/8/layout/radial1"/>
    <dgm:cxn modelId="{1E77D647-9755-4F76-9156-AD9F181BC85B}" type="presOf" srcId="{4398FF52-CFA3-493A-B0F5-AD733F3560A3}" destId="{6D034D54-57F1-4946-916B-F0580D7E2A04}" srcOrd="0" destOrd="0" presId="urn:microsoft.com/office/officeart/2005/8/layout/radial1"/>
    <dgm:cxn modelId="{61613D4B-835F-422F-A2EA-EDD80E1B569F}" type="presOf" srcId="{213B5FE1-3D17-448D-8DA4-34FE517E746D}" destId="{1C2FF229-228A-4284-935A-7FA9DF83052C}" srcOrd="0" destOrd="0" presId="urn:microsoft.com/office/officeart/2005/8/layout/radial1"/>
    <dgm:cxn modelId="{9993B25C-933E-4CB9-8F9E-1D4D28176C5F}" srcId="{0C693AA7-5893-4C00-8411-DF0D93E52C36}" destId="{63597EFC-B1E9-42FF-8645-FEBC07822869}" srcOrd="0" destOrd="0" parTransId="{CDAABBA3-0F91-47FB-A8BA-88BE129EE798}" sibTransId="{7D0295B2-2532-4763-AD55-14A722C0D88C}"/>
    <dgm:cxn modelId="{743B882B-160D-4F67-8552-FD48B4B34B52}" type="presOf" srcId="{188E9CB5-9350-4EFE-96DC-224EC2D25058}" destId="{B36DA0BC-4CCD-4682-868F-632C40193257}" srcOrd="0" destOrd="0" presId="urn:microsoft.com/office/officeart/2005/8/layout/radial1"/>
    <dgm:cxn modelId="{BA5A3A2E-FD63-4F49-8838-5FF223C9FA0F}" type="presOf" srcId="{F9D79F8F-95AE-43EE-B488-7151F6B4856C}" destId="{304D874F-C2A8-4225-8204-80E434DAA2CC}" srcOrd="0" destOrd="0" presId="urn:microsoft.com/office/officeart/2005/8/layout/radial1"/>
    <dgm:cxn modelId="{9D66236B-D16F-40DC-BE41-02F68C933FE4}" srcId="{0C693AA7-5893-4C00-8411-DF0D93E52C36}" destId="{7E4C27B3-CFAF-48DF-A991-D380B6D005D8}" srcOrd="7" destOrd="0" parTransId="{5D9ED547-9BF7-40E3-8246-610FE68415F4}" sibTransId="{4A992933-C478-4B84-B7C1-9366FA184800}"/>
    <dgm:cxn modelId="{F180A9D2-D00C-4E0B-B8A8-E3CDD1EBEE27}" srcId="{0C693AA7-5893-4C00-8411-DF0D93E52C36}" destId="{F9D79F8F-95AE-43EE-B488-7151F6B4856C}" srcOrd="8" destOrd="0" parTransId="{42F81AE6-C117-4035-B0CA-D349ABA10D26}" sibTransId="{14C0F796-DC60-424C-8031-620B9824BAB8}"/>
    <dgm:cxn modelId="{5B7F063F-A3F5-435C-9ED6-F61961B5388F}" srcId="{0C693AA7-5893-4C00-8411-DF0D93E52C36}" destId="{74FDD3CF-9DAD-4A2B-82B3-0B4317AF864A}" srcOrd="2" destOrd="0" parTransId="{95E40001-9C60-4E5C-9E9D-2224A2A50B36}" sibTransId="{E652D598-874A-4563-9C56-D3252258D3F5}"/>
    <dgm:cxn modelId="{8CAFB7F9-F67A-4938-B2B5-67180C40CAC5}" srcId="{0C693AA7-5893-4C00-8411-DF0D93E52C36}" destId="{188E9CB5-9350-4EFE-96DC-224EC2D25058}" srcOrd="1" destOrd="0" parTransId="{36C4EAAE-7EA2-44AE-92B2-A72F3375A575}" sibTransId="{0C19CC49-A9C8-4F16-AD63-CB91FA6C94DB}"/>
    <dgm:cxn modelId="{AC6AB007-6A76-43CB-8B47-2B6EE1889A65}" type="presOf" srcId="{BAC1FC61-C72A-4460-8297-100E07E66886}" destId="{512A6CA2-10AE-452B-8A8A-0DD6D37E9CD7}" srcOrd="0" destOrd="0" presId="urn:microsoft.com/office/officeart/2005/8/layout/radial1"/>
    <dgm:cxn modelId="{8C7FE3E3-77EF-4724-B201-0A28477D01B3}" type="presOf" srcId="{1B3B60FA-694F-452C-9A98-11A15FFCE16E}" destId="{3F3346E4-AB88-471C-9469-DAB28D7CEB93}" srcOrd="0" destOrd="0" presId="urn:microsoft.com/office/officeart/2005/8/layout/radial1"/>
    <dgm:cxn modelId="{A8FD960B-C4F9-4A5C-A879-33D4B5E1F929}" type="presOf" srcId="{DB0E8C7F-371A-42F6-BDAF-1E62F5E029CD}" destId="{0B9C0F2D-AEFE-4671-9822-746F5BD7A156}" srcOrd="0" destOrd="0" presId="urn:microsoft.com/office/officeart/2005/8/layout/radial1"/>
    <dgm:cxn modelId="{94264F3C-0EB4-4D6B-A092-0814981372A8}" type="presOf" srcId="{DF398F9E-93F2-44BB-B64A-433ED501D645}" destId="{A97A0084-A8C2-4FFD-969D-1063C057E74A}" srcOrd="0" destOrd="0" presId="urn:microsoft.com/office/officeart/2005/8/layout/radial1"/>
    <dgm:cxn modelId="{BCA9DFF5-EDE5-48E2-8823-60F38A257236}" type="presOf" srcId="{C81C6189-8EC2-415A-9CE0-709A337A2652}" destId="{E9986049-1386-4430-B624-C8121D8653C8}" srcOrd="0" destOrd="0" presId="urn:microsoft.com/office/officeart/2005/8/layout/radial1"/>
    <dgm:cxn modelId="{0592B138-6FB5-42B4-A337-75F570BF99AD}" type="presOf" srcId="{36C4EAAE-7EA2-44AE-92B2-A72F3375A575}" destId="{28940DE9-C7BB-418F-B841-25204BD8DE4F}" srcOrd="0" destOrd="0" presId="urn:microsoft.com/office/officeart/2005/8/layout/radial1"/>
    <dgm:cxn modelId="{AFF89FCC-6D11-45CC-BFE6-508F83CB5B5B}" type="presOf" srcId="{7E4C27B3-CFAF-48DF-A991-D380B6D005D8}" destId="{27394448-A1B4-48E1-813F-3391F4AABDA8}" srcOrd="0" destOrd="0" presId="urn:microsoft.com/office/officeart/2005/8/layout/radial1"/>
    <dgm:cxn modelId="{19F74147-74EA-47C2-B4F4-4E33028A3973}" type="presOf" srcId="{A7FA3C6F-B4BF-495B-BECF-F2A9C58F8596}" destId="{7D2FF40A-6770-4E8E-984F-7F00A9FBB888}" srcOrd="1" destOrd="0" presId="urn:microsoft.com/office/officeart/2005/8/layout/radial1"/>
    <dgm:cxn modelId="{DF47995C-BE60-4DE0-9182-808D2E8C7F97}" type="presOf" srcId="{A7FA3C6F-B4BF-495B-BECF-F2A9C58F8596}" destId="{1E439090-18F0-41CE-9644-42659A629EAE}" srcOrd="0" destOrd="0" presId="urn:microsoft.com/office/officeart/2005/8/layout/radial1"/>
    <dgm:cxn modelId="{977D586A-DA02-4DCD-8A55-810C2E4578BC}" type="presOf" srcId="{CDAABBA3-0F91-47FB-A8BA-88BE129EE798}" destId="{008E51A8-6C2D-4E12-B465-BCABA3BAB6F9}" srcOrd="0" destOrd="0" presId="urn:microsoft.com/office/officeart/2005/8/layout/radial1"/>
    <dgm:cxn modelId="{76801D47-FDAA-4FFA-ADCC-81DD6BFF3F3D}" type="presOf" srcId="{42F81AE6-C117-4035-B0CA-D349ABA10D26}" destId="{14215E68-0E87-41CF-B359-7F0CE3EA008E}" srcOrd="0" destOrd="0" presId="urn:microsoft.com/office/officeart/2005/8/layout/radial1"/>
    <dgm:cxn modelId="{83E1BFB8-5557-4A6B-A49D-99ECB040486F}" srcId="{0C693AA7-5893-4C00-8411-DF0D93E52C36}" destId="{8F00D9F2-E257-45D6-B3D7-93C316779056}" srcOrd="6" destOrd="0" parTransId="{1B3B60FA-694F-452C-9A98-11A15FFCE16E}" sibTransId="{A5BC259B-7BFE-441D-9284-9EB5698D6C49}"/>
    <dgm:cxn modelId="{4C5F9787-D1D9-45C2-8165-BF62CF1FDE12}" type="presOf" srcId="{8F00D9F2-E257-45D6-B3D7-93C316779056}" destId="{8AFCA893-F235-47DC-B696-07D779D5F82F}" srcOrd="0" destOrd="0" presId="urn:microsoft.com/office/officeart/2005/8/layout/radial1"/>
    <dgm:cxn modelId="{54F70279-7628-4828-AEA3-B5BC2C6ECDE7}" type="presOf" srcId="{36C4EAAE-7EA2-44AE-92B2-A72F3375A575}" destId="{DD180787-A80B-41FB-8730-A418E4867FEA}" srcOrd="1" destOrd="0" presId="urn:microsoft.com/office/officeart/2005/8/layout/radial1"/>
    <dgm:cxn modelId="{F00C7E06-71CA-42A6-AC62-3ACEF6318D3A}" type="presOf" srcId="{63597EFC-B1E9-42FF-8645-FEBC07822869}" destId="{950E250C-88C7-47E0-9735-E9546C355DAD}" srcOrd="0" destOrd="0" presId="urn:microsoft.com/office/officeart/2005/8/layout/radial1"/>
    <dgm:cxn modelId="{686FCF46-7C89-4CD4-98C4-7C2F8B3D7CA7}" type="presOf" srcId="{95E40001-9C60-4E5C-9E9D-2224A2A50B36}" destId="{96C0FB13-8DF5-4702-887E-C340FF97E801}" srcOrd="1" destOrd="0" presId="urn:microsoft.com/office/officeart/2005/8/layout/radial1"/>
    <dgm:cxn modelId="{6DA73C7F-0D2D-4B6C-B835-30DBB91A0BD4}" type="presOf" srcId="{42F81AE6-C117-4035-B0CA-D349ABA10D26}" destId="{4CF9EC66-E7E8-4FEE-8F7A-6FEF0620ABE6}" srcOrd="1" destOrd="0" presId="urn:microsoft.com/office/officeart/2005/8/layout/radial1"/>
    <dgm:cxn modelId="{E3A5B25F-749A-4924-A98D-9BB93C00AD1A}" srcId="{49ED5F6D-4CC3-4AC6-84B1-88983AD7A1CF}" destId="{0C693AA7-5893-4C00-8411-DF0D93E52C36}" srcOrd="0" destOrd="0" parTransId="{A80C309A-115D-4152-8055-171BDD76A18F}" sibTransId="{60FE697D-AF5C-49F0-B1FB-EF4E7D7061DA}"/>
    <dgm:cxn modelId="{2BA59CC8-3B01-4B00-AF16-8C6CB84BCF20}" srcId="{0C693AA7-5893-4C00-8411-DF0D93E52C36}" destId="{C81C6189-8EC2-415A-9CE0-709A337A2652}" srcOrd="5" destOrd="0" parTransId="{213B5FE1-3D17-448D-8DA4-34FE517E746D}" sibTransId="{CE9AE585-2163-4336-AADD-18FDB708BEDF}"/>
    <dgm:cxn modelId="{437CBB46-9ED4-4912-A5B6-792B6DFC6F47}" type="presOf" srcId="{74FDD3CF-9DAD-4A2B-82B3-0B4317AF864A}" destId="{D0083F8C-57D7-4DBE-9DB7-ADEB7CD22E58}" srcOrd="0" destOrd="0" presId="urn:microsoft.com/office/officeart/2005/8/layout/radial1"/>
    <dgm:cxn modelId="{EBEC6EA6-6A2C-48A7-AF95-159B77D04356}" type="presOf" srcId="{66A56214-9AFB-4EA3-B69E-602AB0957102}" destId="{C7E91C83-5F3E-4287-81C2-7FF074DB8118}" srcOrd="0" destOrd="0" presId="urn:microsoft.com/office/officeart/2005/8/layout/radial1"/>
    <dgm:cxn modelId="{9524759D-3D12-4733-9C4F-93F97D632466}" type="presOf" srcId="{CDAABBA3-0F91-47FB-A8BA-88BE129EE798}" destId="{E609433B-DE59-41D9-B646-D277065A054F}" srcOrd="1" destOrd="0" presId="urn:microsoft.com/office/officeart/2005/8/layout/radial1"/>
    <dgm:cxn modelId="{CF828716-8F70-4364-BF53-C061526C7DE5}" type="presOf" srcId="{A754959D-DF19-4E97-B56C-912A8384B7C3}" destId="{CFD449ED-C602-4EBF-A7E7-A958FBB619A7}" srcOrd="0" destOrd="0" presId="urn:microsoft.com/office/officeart/2005/8/layout/radial1"/>
    <dgm:cxn modelId="{86CF6094-8D8A-48FD-8C3D-2AA05FE17C5E}" type="presOf" srcId="{213B5FE1-3D17-448D-8DA4-34FE517E746D}" destId="{33F4C691-877D-4895-87DE-53368F1A01E1}" srcOrd="1" destOrd="0" presId="urn:microsoft.com/office/officeart/2005/8/layout/radial1"/>
    <dgm:cxn modelId="{31B2C7CE-1D26-4D06-AE84-1670404B04E5}" srcId="{0C693AA7-5893-4C00-8411-DF0D93E52C36}" destId="{4398FF52-CFA3-493A-B0F5-AD733F3560A3}" srcOrd="3" destOrd="0" parTransId="{BAC1FC61-C72A-4460-8297-100E07E66886}" sibTransId="{7BDB0393-1688-4D4C-930D-5806CFC437BF}"/>
    <dgm:cxn modelId="{D1888820-8D86-42ED-9B5D-A896C3803311}" srcId="{0C693AA7-5893-4C00-8411-DF0D93E52C36}" destId="{A754959D-DF19-4E97-B56C-912A8384B7C3}" srcOrd="10" destOrd="0" parTransId="{12ABAF81-69F8-4570-B8D8-A5FBC82E6622}" sibTransId="{3C2A20FD-89BD-4CCF-ABAA-2D9C673870BA}"/>
    <dgm:cxn modelId="{3585E0C8-829B-4240-BF60-5D01A0386477}" type="presOf" srcId="{49ED5F6D-4CC3-4AC6-84B1-88983AD7A1CF}" destId="{D6899768-DC29-48B6-AE73-918156A2A46A}" srcOrd="0" destOrd="0" presId="urn:microsoft.com/office/officeart/2005/8/layout/radial1"/>
    <dgm:cxn modelId="{1FC8F9DE-E846-47D1-A6FE-2581FC5A51A2}" type="presOf" srcId="{5D9ED547-9BF7-40E3-8246-610FE68415F4}" destId="{4E312728-5297-4723-851B-820CA48075D1}" srcOrd="1" destOrd="0" presId="urn:microsoft.com/office/officeart/2005/8/layout/radial1"/>
    <dgm:cxn modelId="{55A88088-6971-4A11-8ED2-AB8E0B44CF6F}" type="presOf" srcId="{0C693AA7-5893-4C00-8411-DF0D93E52C36}" destId="{EDE6DB40-48EA-4F51-9CEA-7EA49324AD45}" srcOrd="0" destOrd="0" presId="urn:microsoft.com/office/officeart/2005/8/layout/radial1"/>
    <dgm:cxn modelId="{DB56DB86-55C6-4617-90DC-306950830FAA}" type="presOf" srcId="{12ABAF81-69F8-4570-B8D8-A5FBC82E6622}" destId="{6B0DBB51-DD5A-4F05-A2F5-4C6246E558CA}" srcOrd="1" destOrd="0" presId="urn:microsoft.com/office/officeart/2005/8/layout/radial1"/>
    <dgm:cxn modelId="{331D2358-5DE6-48F4-99CB-DE3576060E4C}" type="presOf" srcId="{66A56214-9AFB-4EA3-B69E-602AB0957102}" destId="{2E2ACD57-33E2-4EA4-A41C-A9CBA1F43777}" srcOrd="1" destOrd="0" presId="urn:microsoft.com/office/officeart/2005/8/layout/radial1"/>
    <dgm:cxn modelId="{295BC7A2-8540-4542-81EA-CF3D85F1FC4A}" srcId="{0C693AA7-5893-4C00-8411-DF0D93E52C36}" destId="{DF398F9E-93F2-44BB-B64A-433ED501D645}" srcOrd="4" destOrd="0" parTransId="{A7FA3C6F-B4BF-495B-BECF-F2A9C58F8596}" sibTransId="{4F44B0C3-EE9F-4F3C-8B3C-6505ED457EC2}"/>
    <dgm:cxn modelId="{951E57B1-5DB1-46EB-84F3-5246F7CBF933}" type="presOf" srcId="{1B3B60FA-694F-452C-9A98-11A15FFCE16E}" destId="{C8C29BAE-02A5-4CA9-AE18-D9AA14613809}" srcOrd="1" destOrd="0" presId="urn:microsoft.com/office/officeart/2005/8/layout/radial1"/>
    <dgm:cxn modelId="{961C7C5A-6BF4-4360-BA80-FB979F1F482C}" type="presOf" srcId="{95E40001-9C60-4E5C-9E9D-2224A2A50B36}" destId="{89DD23B0-7373-44D6-A181-87296231E67E}" srcOrd="0" destOrd="0" presId="urn:microsoft.com/office/officeart/2005/8/layout/radial1"/>
    <dgm:cxn modelId="{924E07F7-6985-469D-BF88-A867777E4E14}" type="presOf" srcId="{BAC1FC61-C72A-4460-8297-100E07E66886}" destId="{566BFBA7-941F-4E82-B87F-376F361A92DC}" srcOrd="1" destOrd="0" presId="urn:microsoft.com/office/officeart/2005/8/layout/radial1"/>
    <dgm:cxn modelId="{ACB087EE-CE60-4DE3-B708-4A1214DE7324}" type="presParOf" srcId="{D6899768-DC29-48B6-AE73-918156A2A46A}" destId="{EDE6DB40-48EA-4F51-9CEA-7EA49324AD45}" srcOrd="0" destOrd="0" presId="urn:microsoft.com/office/officeart/2005/8/layout/radial1"/>
    <dgm:cxn modelId="{A86ADA95-7CF7-4259-A230-AEA9F1798D34}" type="presParOf" srcId="{D6899768-DC29-48B6-AE73-918156A2A46A}" destId="{008E51A8-6C2D-4E12-B465-BCABA3BAB6F9}" srcOrd="1" destOrd="0" presId="urn:microsoft.com/office/officeart/2005/8/layout/radial1"/>
    <dgm:cxn modelId="{3EE48DAD-43E2-43F7-B784-DDBA6C58A806}" type="presParOf" srcId="{008E51A8-6C2D-4E12-B465-BCABA3BAB6F9}" destId="{E609433B-DE59-41D9-B646-D277065A054F}" srcOrd="0" destOrd="0" presId="urn:microsoft.com/office/officeart/2005/8/layout/radial1"/>
    <dgm:cxn modelId="{C9FF6C02-2FC0-434B-B011-EDFD9E728466}" type="presParOf" srcId="{D6899768-DC29-48B6-AE73-918156A2A46A}" destId="{950E250C-88C7-47E0-9735-E9546C355DAD}" srcOrd="2" destOrd="0" presId="urn:microsoft.com/office/officeart/2005/8/layout/radial1"/>
    <dgm:cxn modelId="{E2DEAEAE-CB1B-4FB3-9244-D7F30392352A}" type="presParOf" srcId="{D6899768-DC29-48B6-AE73-918156A2A46A}" destId="{28940DE9-C7BB-418F-B841-25204BD8DE4F}" srcOrd="3" destOrd="0" presId="urn:microsoft.com/office/officeart/2005/8/layout/radial1"/>
    <dgm:cxn modelId="{0FC35403-2E67-489E-9590-8CD614C38D28}" type="presParOf" srcId="{28940DE9-C7BB-418F-B841-25204BD8DE4F}" destId="{DD180787-A80B-41FB-8730-A418E4867FEA}" srcOrd="0" destOrd="0" presId="urn:microsoft.com/office/officeart/2005/8/layout/radial1"/>
    <dgm:cxn modelId="{758E9EDE-7D75-4D7D-BD10-3CCD1F5F16B4}" type="presParOf" srcId="{D6899768-DC29-48B6-AE73-918156A2A46A}" destId="{B36DA0BC-4CCD-4682-868F-632C40193257}" srcOrd="4" destOrd="0" presId="urn:microsoft.com/office/officeart/2005/8/layout/radial1"/>
    <dgm:cxn modelId="{7CB2267D-33DC-4B9B-8EBF-2CA579A6518E}" type="presParOf" srcId="{D6899768-DC29-48B6-AE73-918156A2A46A}" destId="{89DD23B0-7373-44D6-A181-87296231E67E}" srcOrd="5" destOrd="0" presId="urn:microsoft.com/office/officeart/2005/8/layout/radial1"/>
    <dgm:cxn modelId="{9B3121F7-9AB4-469D-8260-D4ACA5D7EF41}" type="presParOf" srcId="{89DD23B0-7373-44D6-A181-87296231E67E}" destId="{96C0FB13-8DF5-4702-887E-C340FF97E801}" srcOrd="0" destOrd="0" presId="urn:microsoft.com/office/officeart/2005/8/layout/radial1"/>
    <dgm:cxn modelId="{C929BEB5-5662-4BDC-9688-60B278C43883}" type="presParOf" srcId="{D6899768-DC29-48B6-AE73-918156A2A46A}" destId="{D0083F8C-57D7-4DBE-9DB7-ADEB7CD22E58}" srcOrd="6" destOrd="0" presId="urn:microsoft.com/office/officeart/2005/8/layout/radial1"/>
    <dgm:cxn modelId="{B3A4F3D0-A581-41CE-8F93-AFF646586E9D}" type="presParOf" srcId="{D6899768-DC29-48B6-AE73-918156A2A46A}" destId="{512A6CA2-10AE-452B-8A8A-0DD6D37E9CD7}" srcOrd="7" destOrd="0" presId="urn:microsoft.com/office/officeart/2005/8/layout/radial1"/>
    <dgm:cxn modelId="{3846CA4C-0E56-4B75-B270-9557FF5C370F}" type="presParOf" srcId="{512A6CA2-10AE-452B-8A8A-0DD6D37E9CD7}" destId="{566BFBA7-941F-4E82-B87F-376F361A92DC}" srcOrd="0" destOrd="0" presId="urn:microsoft.com/office/officeart/2005/8/layout/radial1"/>
    <dgm:cxn modelId="{5998BA26-1ED5-45D7-98B5-1D2C0D33A0E7}" type="presParOf" srcId="{D6899768-DC29-48B6-AE73-918156A2A46A}" destId="{6D034D54-57F1-4946-916B-F0580D7E2A04}" srcOrd="8" destOrd="0" presId="urn:microsoft.com/office/officeart/2005/8/layout/radial1"/>
    <dgm:cxn modelId="{CEA78060-FAFE-48FC-8079-3CC9E70FFD13}" type="presParOf" srcId="{D6899768-DC29-48B6-AE73-918156A2A46A}" destId="{1E439090-18F0-41CE-9644-42659A629EAE}" srcOrd="9" destOrd="0" presId="urn:microsoft.com/office/officeart/2005/8/layout/radial1"/>
    <dgm:cxn modelId="{D46260A6-DD9F-43BC-93F5-95FD5F5E79CC}" type="presParOf" srcId="{1E439090-18F0-41CE-9644-42659A629EAE}" destId="{7D2FF40A-6770-4E8E-984F-7F00A9FBB888}" srcOrd="0" destOrd="0" presId="urn:microsoft.com/office/officeart/2005/8/layout/radial1"/>
    <dgm:cxn modelId="{163AD914-8950-4CBE-9984-FEB7CBAE358F}" type="presParOf" srcId="{D6899768-DC29-48B6-AE73-918156A2A46A}" destId="{A97A0084-A8C2-4FFD-969D-1063C057E74A}" srcOrd="10" destOrd="0" presId="urn:microsoft.com/office/officeart/2005/8/layout/radial1"/>
    <dgm:cxn modelId="{8080F980-6DB6-45B1-B0F7-D5D8E93C9B84}" type="presParOf" srcId="{D6899768-DC29-48B6-AE73-918156A2A46A}" destId="{1C2FF229-228A-4284-935A-7FA9DF83052C}" srcOrd="11" destOrd="0" presId="urn:microsoft.com/office/officeart/2005/8/layout/radial1"/>
    <dgm:cxn modelId="{BC3C215A-3059-45AF-B203-B1190EE993AC}" type="presParOf" srcId="{1C2FF229-228A-4284-935A-7FA9DF83052C}" destId="{33F4C691-877D-4895-87DE-53368F1A01E1}" srcOrd="0" destOrd="0" presId="urn:microsoft.com/office/officeart/2005/8/layout/radial1"/>
    <dgm:cxn modelId="{2BB15A51-80A4-4F9E-B772-38C3D94E5E8B}" type="presParOf" srcId="{D6899768-DC29-48B6-AE73-918156A2A46A}" destId="{E9986049-1386-4430-B624-C8121D8653C8}" srcOrd="12" destOrd="0" presId="urn:microsoft.com/office/officeart/2005/8/layout/radial1"/>
    <dgm:cxn modelId="{3E09D06A-905D-4407-B1AF-ED1A3B34B422}" type="presParOf" srcId="{D6899768-DC29-48B6-AE73-918156A2A46A}" destId="{3F3346E4-AB88-471C-9469-DAB28D7CEB93}" srcOrd="13" destOrd="0" presId="urn:microsoft.com/office/officeart/2005/8/layout/radial1"/>
    <dgm:cxn modelId="{A7D54DCF-CDCC-4958-9729-A27EC12D071C}" type="presParOf" srcId="{3F3346E4-AB88-471C-9469-DAB28D7CEB93}" destId="{C8C29BAE-02A5-4CA9-AE18-D9AA14613809}" srcOrd="0" destOrd="0" presId="urn:microsoft.com/office/officeart/2005/8/layout/radial1"/>
    <dgm:cxn modelId="{591B1B4F-2189-4885-979C-8EB095219692}" type="presParOf" srcId="{D6899768-DC29-48B6-AE73-918156A2A46A}" destId="{8AFCA893-F235-47DC-B696-07D779D5F82F}" srcOrd="14" destOrd="0" presId="urn:microsoft.com/office/officeart/2005/8/layout/radial1"/>
    <dgm:cxn modelId="{A3C13AEC-9095-41C9-97DF-0E2F33958DC1}" type="presParOf" srcId="{D6899768-DC29-48B6-AE73-918156A2A46A}" destId="{8729BBA0-264F-4936-8990-9658C3300E85}" srcOrd="15" destOrd="0" presId="urn:microsoft.com/office/officeart/2005/8/layout/radial1"/>
    <dgm:cxn modelId="{35EAA2E0-8F32-4705-8FE3-83D79A1DF9B7}" type="presParOf" srcId="{8729BBA0-264F-4936-8990-9658C3300E85}" destId="{4E312728-5297-4723-851B-820CA48075D1}" srcOrd="0" destOrd="0" presId="urn:microsoft.com/office/officeart/2005/8/layout/radial1"/>
    <dgm:cxn modelId="{B7C8278B-AB39-4FFB-B63B-F391CA6A904B}" type="presParOf" srcId="{D6899768-DC29-48B6-AE73-918156A2A46A}" destId="{27394448-A1B4-48E1-813F-3391F4AABDA8}" srcOrd="16" destOrd="0" presId="urn:microsoft.com/office/officeart/2005/8/layout/radial1"/>
    <dgm:cxn modelId="{F919274E-1957-42AE-8C1F-D71B307C2B01}" type="presParOf" srcId="{D6899768-DC29-48B6-AE73-918156A2A46A}" destId="{14215E68-0E87-41CF-B359-7F0CE3EA008E}" srcOrd="17" destOrd="0" presId="urn:microsoft.com/office/officeart/2005/8/layout/radial1"/>
    <dgm:cxn modelId="{3725FECF-6D46-4C65-8128-E095098528D7}" type="presParOf" srcId="{14215E68-0E87-41CF-B359-7F0CE3EA008E}" destId="{4CF9EC66-E7E8-4FEE-8F7A-6FEF0620ABE6}" srcOrd="0" destOrd="0" presId="urn:microsoft.com/office/officeart/2005/8/layout/radial1"/>
    <dgm:cxn modelId="{EDDF26C7-1FD7-4D1C-9C21-A78AE6624721}" type="presParOf" srcId="{D6899768-DC29-48B6-AE73-918156A2A46A}" destId="{304D874F-C2A8-4225-8204-80E434DAA2CC}" srcOrd="18" destOrd="0" presId="urn:microsoft.com/office/officeart/2005/8/layout/radial1"/>
    <dgm:cxn modelId="{7633ABA7-5526-46A1-9CD2-B2A7ECC801F3}" type="presParOf" srcId="{D6899768-DC29-48B6-AE73-918156A2A46A}" destId="{C7E91C83-5F3E-4287-81C2-7FF074DB8118}" srcOrd="19" destOrd="0" presId="urn:microsoft.com/office/officeart/2005/8/layout/radial1"/>
    <dgm:cxn modelId="{76503EBB-6AD3-47C5-831C-8E939D8A52D4}" type="presParOf" srcId="{C7E91C83-5F3E-4287-81C2-7FF074DB8118}" destId="{2E2ACD57-33E2-4EA4-A41C-A9CBA1F43777}" srcOrd="0" destOrd="0" presId="urn:microsoft.com/office/officeart/2005/8/layout/radial1"/>
    <dgm:cxn modelId="{60D0845C-C221-4A24-AA7E-4862706745A6}" type="presParOf" srcId="{D6899768-DC29-48B6-AE73-918156A2A46A}" destId="{0B9C0F2D-AEFE-4671-9822-746F5BD7A156}" srcOrd="20" destOrd="0" presId="urn:microsoft.com/office/officeart/2005/8/layout/radial1"/>
    <dgm:cxn modelId="{2C3E2A57-4CDD-4903-A5B4-5F592DE4E556}" type="presParOf" srcId="{D6899768-DC29-48B6-AE73-918156A2A46A}" destId="{4DD8BF42-6F35-435D-8A08-169C169BD926}" srcOrd="21" destOrd="0" presId="urn:microsoft.com/office/officeart/2005/8/layout/radial1"/>
    <dgm:cxn modelId="{FC03AEF3-7A67-4EF1-8871-F59B47B33200}" type="presParOf" srcId="{4DD8BF42-6F35-435D-8A08-169C169BD926}" destId="{6B0DBB51-DD5A-4F05-A2F5-4C6246E558CA}" srcOrd="0" destOrd="0" presId="urn:microsoft.com/office/officeart/2005/8/layout/radial1"/>
    <dgm:cxn modelId="{F128AAF1-FF6D-4422-88D0-98C24A5EA0CB}" type="presParOf" srcId="{D6899768-DC29-48B6-AE73-918156A2A46A}" destId="{CFD449ED-C602-4EBF-A7E7-A958FBB619A7}" srcOrd="2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E6DB40-48EA-4F51-9CEA-7EA49324AD45}">
      <dsp:nvSpPr>
        <dsp:cNvPr id="0" name=""/>
        <dsp:cNvSpPr/>
      </dsp:nvSpPr>
      <dsp:spPr>
        <a:xfrm>
          <a:off x="2928927" y="2304897"/>
          <a:ext cx="3286145" cy="20002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solidFill>
                <a:schemeClr val="tx1"/>
              </a:solidFill>
            </a:rPr>
            <a:t>Χαρακτηριστικά εφηβείας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2928927" y="2304897"/>
        <a:ext cx="3286145" cy="2000265"/>
      </dsp:txXfrm>
    </dsp:sp>
    <dsp:sp modelId="{008E51A8-6C2D-4E12-B465-BCABA3BAB6F9}">
      <dsp:nvSpPr>
        <dsp:cNvPr id="0" name=""/>
        <dsp:cNvSpPr/>
      </dsp:nvSpPr>
      <dsp:spPr>
        <a:xfrm rot="16200000">
          <a:off x="4133913" y="1855322"/>
          <a:ext cx="876172" cy="22978"/>
        </a:xfrm>
        <a:custGeom>
          <a:avLst/>
          <a:gdLst/>
          <a:ahLst/>
          <a:cxnLst/>
          <a:rect l="0" t="0" r="0" b="0"/>
          <a:pathLst>
            <a:path>
              <a:moveTo>
                <a:pt x="0" y="11489"/>
              </a:moveTo>
              <a:lnTo>
                <a:pt x="876172" y="114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6200000">
        <a:off x="4550095" y="1844907"/>
        <a:ext cx="43808" cy="43808"/>
      </dsp:txXfrm>
    </dsp:sp>
    <dsp:sp modelId="{950E250C-88C7-47E0-9735-E9546C355DAD}">
      <dsp:nvSpPr>
        <dsp:cNvPr id="0" name=""/>
        <dsp:cNvSpPr/>
      </dsp:nvSpPr>
      <dsp:spPr>
        <a:xfrm>
          <a:off x="3820623" y="-74027"/>
          <a:ext cx="1502752" cy="15027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solidFill>
                <a:schemeClr val="tx1"/>
              </a:solidFill>
            </a:rPr>
            <a:t>1.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solidFill>
                <a:schemeClr val="tx1"/>
              </a:solidFill>
            </a:rPr>
            <a:t>Αναζήτηση της ταυτότητας του «εγώ»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3820623" y="-74027"/>
        <a:ext cx="1502752" cy="1502752"/>
      </dsp:txXfrm>
    </dsp:sp>
    <dsp:sp modelId="{28940DE9-C7BB-418F-B841-25204BD8DE4F}">
      <dsp:nvSpPr>
        <dsp:cNvPr id="0" name=""/>
        <dsp:cNvSpPr/>
      </dsp:nvSpPr>
      <dsp:spPr>
        <a:xfrm rot="18163636">
          <a:off x="4978254" y="2009925"/>
          <a:ext cx="837349" cy="22978"/>
        </a:xfrm>
        <a:custGeom>
          <a:avLst/>
          <a:gdLst/>
          <a:ahLst/>
          <a:cxnLst/>
          <a:rect l="0" t="0" r="0" b="0"/>
          <a:pathLst>
            <a:path>
              <a:moveTo>
                <a:pt x="0" y="11489"/>
              </a:moveTo>
              <a:lnTo>
                <a:pt x="837349" y="114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8163636">
        <a:off x="5375995" y="2000481"/>
        <a:ext cx="41867" cy="41867"/>
      </dsp:txXfrm>
    </dsp:sp>
    <dsp:sp modelId="{B36DA0BC-4CCD-4682-868F-632C40193257}">
      <dsp:nvSpPr>
        <dsp:cNvPr id="0" name=""/>
        <dsp:cNvSpPr/>
      </dsp:nvSpPr>
      <dsp:spPr>
        <a:xfrm>
          <a:off x="5278130" y="285729"/>
          <a:ext cx="1502752" cy="15027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solidFill>
                <a:schemeClr val="tx1"/>
              </a:solidFill>
            </a:rPr>
            <a:t>Συναισθηματι- κή αστάθεια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5278130" y="285729"/>
        <a:ext cx="1502752" cy="1502752"/>
      </dsp:txXfrm>
    </dsp:sp>
    <dsp:sp modelId="{89DD23B0-7373-44D6-A181-87296231E67E}">
      <dsp:nvSpPr>
        <dsp:cNvPr id="0" name=""/>
        <dsp:cNvSpPr/>
      </dsp:nvSpPr>
      <dsp:spPr>
        <a:xfrm rot="20127273">
          <a:off x="5863713" y="2589543"/>
          <a:ext cx="499651" cy="22978"/>
        </a:xfrm>
        <a:custGeom>
          <a:avLst/>
          <a:gdLst/>
          <a:ahLst/>
          <a:cxnLst/>
          <a:rect l="0" t="0" r="0" b="0"/>
          <a:pathLst>
            <a:path>
              <a:moveTo>
                <a:pt x="0" y="11489"/>
              </a:moveTo>
              <a:lnTo>
                <a:pt x="499651" y="114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0127273">
        <a:off x="6101048" y="2588541"/>
        <a:ext cx="24982" cy="24982"/>
      </dsp:txXfrm>
    </dsp:sp>
    <dsp:sp modelId="{D0083F8C-57D7-4DBE-9DB7-ADEB7CD22E58}">
      <dsp:nvSpPr>
        <dsp:cNvPr id="0" name=""/>
        <dsp:cNvSpPr/>
      </dsp:nvSpPr>
      <dsp:spPr>
        <a:xfrm>
          <a:off x="6272889" y="1433742"/>
          <a:ext cx="1502752" cy="15027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solidFill>
                <a:schemeClr val="tx1"/>
              </a:solidFill>
            </a:rPr>
            <a:t>Τάση πειραματισμού και απόκτησης αυτονομίας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6272889" y="1433742"/>
        <a:ext cx="1502752" cy="1502752"/>
      </dsp:txXfrm>
    </dsp:sp>
    <dsp:sp modelId="{512A6CA2-10AE-452B-8A8A-0DD6D37E9CD7}">
      <dsp:nvSpPr>
        <dsp:cNvPr id="0" name=""/>
        <dsp:cNvSpPr/>
      </dsp:nvSpPr>
      <dsp:spPr>
        <a:xfrm rot="490909">
          <a:off x="6169394" y="3546863"/>
          <a:ext cx="328998" cy="22978"/>
        </a:xfrm>
        <a:custGeom>
          <a:avLst/>
          <a:gdLst/>
          <a:ahLst/>
          <a:cxnLst/>
          <a:rect l="0" t="0" r="0" b="0"/>
          <a:pathLst>
            <a:path>
              <a:moveTo>
                <a:pt x="0" y="11489"/>
              </a:moveTo>
              <a:lnTo>
                <a:pt x="328998" y="114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490909">
        <a:off x="6325668" y="3550127"/>
        <a:ext cx="16449" cy="16449"/>
      </dsp:txXfrm>
    </dsp:sp>
    <dsp:sp modelId="{6D034D54-57F1-4946-916B-F0580D7E2A04}">
      <dsp:nvSpPr>
        <dsp:cNvPr id="0" name=""/>
        <dsp:cNvSpPr/>
      </dsp:nvSpPr>
      <dsp:spPr>
        <a:xfrm>
          <a:off x="6489070" y="2937318"/>
          <a:ext cx="1502752" cy="15027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solidFill>
                <a:schemeClr val="tx1"/>
              </a:solidFill>
            </a:rPr>
            <a:t>Διάθεση για επαναστατικό -τητα και επικίνδυνη συμπεριφορά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6489070" y="2937318"/>
        <a:ext cx="1502752" cy="1502752"/>
      </dsp:txXfrm>
    </dsp:sp>
    <dsp:sp modelId="{1E439090-18F0-41CE-9644-42659A629EAE}">
      <dsp:nvSpPr>
        <dsp:cNvPr id="0" name=""/>
        <dsp:cNvSpPr/>
      </dsp:nvSpPr>
      <dsp:spPr>
        <a:xfrm rot="2454545">
          <a:off x="5431618" y="4339427"/>
          <a:ext cx="694797" cy="22978"/>
        </a:xfrm>
        <a:custGeom>
          <a:avLst/>
          <a:gdLst/>
          <a:ahLst/>
          <a:cxnLst/>
          <a:rect l="0" t="0" r="0" b="0"/>
          <a:pathLst>
            <a:path>
              <a:moveTo>
                <a:pt x="0" y="11489"/>
              </a:moveTo>
              <a:lnTo>
                <a:pt x="694797" y="114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454545">
        <a:off x="5761647" y="4333546"/>
        <a:ext cx="34739" cy="34739"/>
      </dsp:txXfrm>
    </dsp:sp>
    <dsp:sp modelId="{A97A0084-A8C2-4FFD-969D-1063C057E74A}">
      <dsp:nvSpPr>
        <dsp:cNvPr id="0" name=""/>
        <dsp:cNvSpPr/>
      </dsp:nvSpPr>
      <dsp:spPr>
        <a:xfrm>
          <a:off x="5858039" y="4319084"/>
          <a:ext cx="1502752" cy="15027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solidFill>
                <a:schemeClr val="tx1"/>
              </a:solidFill>
            </a:rPr>
            <a:t>Τάση εκτόνωσης και ψευδαισθησια-κής χαλάρωσης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5858039" y="4319084"/>
        <a:ext cx="1502752" cy="1502752"/>
      </dsp:txXfrm>
    </dsp:sp>
    <dsp:sp modelId="{1C2FF229-228A-4284-935A-7FA9DF83052C}">
      <dsp:nvSpPr>
        <dsp:cNvPr id="0" name=""/>
        <dsp:cNvSpPr/>
      </dsp:nvSpPr>
      <dsp:spPr>
        <a:xfrm rot="4418182">
          <a:off x="4531250" y="4718678"/>
          <a:ext cx="918415" cy="22978"/>
        </a:xfrm>
        <a:custGeom>
          <a:avLst/>
          <a:gdLst/>
          <a:ahLst/>
          <a:cxnLst/>
          <a:rect l="0" t="0" r="0" b="0"/>
          <a:pathLst>
            <a:path>
              <a:moveTo>
                <a:pt x="0" y="11489"/>
              </a:moveTo>
              <a:lnTo>
                <a:pt x="918415" y="114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4418182">
        <a:off x="4967497" y="4707207"/>
        <a:ext cx="45920" cy="45920"/>
      </dsp:txXfrm>
    </dsp:sp>
    <dsp:sp modelId="{E9986049-1386-4430-B624-C8121D8653C8}">
      <dsp:nvSpPr>
        <dsp:cNvPr id="0" name=""/>
        <dsp:cNvSpPr/>
      </dsp:nvSpPr>
      <dsp:spPr>
        <a:xfrm>
          <a:off x="4580143" y="5140338"/>
          <a:ext cx="1502752" cy="15027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solidFill>
                <a:schemeClr val="tx1"/>
              </a:solidFill>
            </a:rPr>
            <a:t>Απόκτηση τυπικής νόησης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4580143" y="5140338"/>
        <a:ext cx="1502752" cy="1502752"/>
      </dsp:txXfrm>
    </dsp:sp>
    <dsp:sp modelId="{3F3346E4-AB88-471C-9469-DAB28D7CEB93}">
      <dsp:nvSpPr>
        <dsp:cNvPr id="0" name=""/>
        <dsp:cNvSpPr/>
      </dsp:nvSpPr>
      <dsp:spPr>
        <a:xfrm rot="6381818">
          <a:off x="3694333" y="4718678"/>
          <a:ext cx="918415" cy="22978"/>
        </a:xfrm>
        <a:custGeom>
          <a:avLst/>
          <a:gdLst/>
          <a:ahLst/>
          <a:cxnLst/>
          <a:rect l="0" t="0" r="0" b="0"/>
          <a:pathLst>
            <a:path>
              <a:moveTo>
                <a:pt x="0" y="11489"/>
              </a:moveTo>
              <a:lnTo>
                <a:pt x="918415" y="114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6381818">
        <a:off x="4130581" y="4707207"/>
        <a:ext cx="45920" cy="45920"/>
      </dsp:txXfrm>
    </dsp:sp>
    <dsp:sp modelId="{8AFCA893-F235-47DC-B696-07D779D5F82F}">
      <dsp:nvSpPr>
        <dsp:cNvPr id="0" name=""/>
        <dsp:cNvSpPr/>
      </dsp:nvSpPr>
      <dsp:spPr>
        <a:xfrm>
          <a:off x="3061104" y="5140338"/>
          <a:ext cx="1502752" cy="15027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solidFill>
                <a:schemeClr val="tx1"/>
              </a:solidFill>
            </a:rPr>
            <a:t>Ανάπτυξη της </a:t>
          </a:r>
          <a:r>
            <a:rPr lang="en-US" sz="1200" kern="1200" dirty="0" smtClean="0">
              <a:solidFill>
                <a:schemeClr val="tx1"/>
              </a:solidFill>
            </a:rPr>
            <a:t>Argo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3061104" y="5140338"/>
        <a:ext cx="1502752" cy="1502752"/>
      </dsp:txXfrm>
    </dsp:sp>
    <dsp:sp modelId="{8729BBA0-264F-4936-8990-9658C3300E85}">
      <dsp:nvSpPr>
        <dsp:cNvPr id="0" name=""/>
        <dsp:cNvSpPr/>
      </dsp:nvSpPr>
      <dsp:spPr>
        <a:xfrm rot="8345455">
          <a:off x="3017584" y="4339427"/>
          <a:ext cx="694797" cy="22978"/>
        </a:xfrm>
        <a:custGeom>
          <a:avLst/>
          <a:gdLst/>
          <a:ahLst/>
          <a:cxnLst/>
          <a:rect l="0" t="0" r="0" b="0"/>
          <a:pathLst>
            <a:path>
              <a:moveTo>
                <a:pt x="0" y="11489"/>
              </a:moveTo>
              <a:lnTo>
                <a:pt x="694797" y="114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8345455">
        <a:off x="3347613" y="4333546"/>
        <a:ext cx="34739" cy="34739"/>
      </dsp:txXfrm>
    </dsp:sp>
    <dsp:sp modelId="{27394448-A1B4-48E1-813F-3391F4AABDA8}">
      <dsp:nvSpPr>
        <dsp:cNvPr id="0" name=""/>
        <dsp:cNvSpPr/>
      </dsp:nvSpPr>
      <dsp:spPr>
        <a:xfrm>
          <a:off x="1783208" y="4319084"/>
          <a:ext cx="1502752" cy="15027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solidFill>
                <a:schemeClr val="tx1"/>
              </a:solidFill>
            </a:rPr>
            <a:t>Σημασία στην εξωτερική εμφάνιση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783208" y="4319084"/>
        <a:ext cx="1502752" cy="1502752"/>
      </dsp:txXfrm>
    </dsp:sp>
    <dsp:sp modelId="{14215E68-0E87-41CF-B359-7F0CE3EA008E}">
      <dsp:nvSpPr>
        <dsp:cNvPr id="0" name=""/>
        <dsp:cNvSpPr/>
      </dsp:nvSpPr>
      <dsp:spPr>
        <a:xfrm rot="10309091">
          <a:off x="2645607" y="3546863"/>
          <a:ext cx="328998" cy="22978"/>
        </a:xfrm>
        <a:custGeom>
          <a:avLst/>
          <a:gdLst/>
          <a:ahLst/>
          <a:cxnLst/>
          <a:rect l="0" t="0" r="0" b="0"/>
          <a:pathLst>
            <a:path>
              <a:moveTo>
                <a:pt x="0" y="11489"/>
              </a:moveTo>
              <a:lnTo>
                <a:pt x="328998" y="114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309091">
        <a:off x="2801881" y="3550127"/>
        <a:ext cx="16449" cy="16449"/>
      </dsp:txXfrm>
    </dsp:sp>
    <dsp:sp modelId="{304D874F-C2A8-4225-8204-80E434DAA2CC}">
      <dsp:nvSpPr>
        <dsp:cNvPr id="0" name=""/>
        <dsp:cNvSpPr/>
      </dsp:nvSpPr>
      <dsp:spPr>
        <a:xfrm>
          <a:off x="1152177" y="2937318"/>
          <a:ext cx="1502752" cy="15027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solidFill>
                <a:schemeClr val="tx1"/>
              </a:solidFill>
            </a:rPr>
            <a:t>Τάση απομάκρυνσης από τους γονείς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152177" y="2937318"/>
        <a:ext cx="1502752" cy="1502752"/>
      </dsp:txXfrm>
    </dsp:sp>
    <dsp:sp modelId="{C7E91C83-5F3E-4287-81C2-7FF074DB8118}">
      <dsp:nvSpPr>
        <dsp:cNvPr id="0" name=""/>
        <dsp:cNvSpPr/>
      </dsp:nvSpPr>
      <dsp:spPr>
        <a:xfrm rot="12272727">
          <a:off x="2780634" y="2589543"/>
          <a:ext cx="499651" cy="22978"/>
        </a:xfrm>
        <a:custGeom>
          <a:avLst/>
          <a:gdLst/>
          <a:ahLst/>
          <a:cxnLst/>
          <a:rect l="0" t="0" r="0" b="0"/>
          <a:pathLst>
            <a:path>
              <a:moveTo>
                <a:pt x="0" y="11489"/>
              </a:moveTo>
              <a:lnTo>
                <a:pt x="499651" y="114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2272727">
        <a:off x="3017969" y="2588541"/>
        <a:ext cx="24982" cy="24982"/>
      </dsp:txXfrm>
    </dsp:sp>
    <dsp:sp modelId="{0B9C0F2D-AEFE-4671-9822-746F5BD7A156}">
      <dsp:nvSpPr>
        <dsp:cNvPr id="0" name=""/>
        <dsp:cNvSpPr/>
      </dsp:nvSpPr>
      <dsp:spPr>
        <a:xfrm>
          <a:off x="1368358" y="1433742"/>
          <a:ext cx="1502752" cy="15027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solidFill>
                <a:schemeClr val="tx1"/>
              </a:solidFill>
            </a:rPr>
            <a:t>Συμμετοχή στις κοινωνικές ομάδες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1368358" y="1433742"/>
        <a:ext cx="1502752" cy="1502752"/>
      </dsp:txXfrm>
    </dsp:sp>
    <dsp:sp modelId="{4DD8BF42-6F35-435D-8A08-169C169BD926}">
      <dsp:nvSpPr>
        <dsp:cNvPr id="0" name=""/>
        <dsp:cNvSpPr/>
      </dsp:nvSpPr>
      <dsp:spPr>
        <a:xfrm rot="14236364">
          <a:off x="3328396" y="2009925"/>
          <a:ext cx="837349" cy="22978"/>
        </a:xfrm>
        <a:custGeom>
          <a:avLst/>
          <a:gdLst/>
          <a:ahLst/>
          <a:cxnLst/>
          <a:rect l="0" t="0" r="0" b="0"/>
          <a:pathLst>
            <a:path>
              <a:moveTo>
                <a:pt x="0" y="11489"/>
              </a:moveTo>
              <a:lnTo>
                <a:pt x="837349" y="114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4236364">
        <a:off x="3726136" y="2000481"/>
        <a:ext cx="41867" cy="41867"/>
      </dsp:txXfrm>
    </dsp:sp>
    <dsp:sp modelId="{CFD449ED-C602-4EBF-A7E7-A958FBB619A7}">
      <dsp:nvSpPr>
        <dsp:cNvPr id="0" name=""/>
        <dsp:cNvSpPr/>
      </dsp:nvSpPr>
      <dsp:spPr>
        <a:xfrm>
          <a:off x="2363117" y="285729"/>
          <a:ext cx="1502752" cy="15027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 smtClean="0">
              <a:solidFill>
                <a:schemeClr val="tx1"/>
              </a:solidFill>
            </a:rPr>
            <a:t>Ανάγκη ταύτισης και αποδοχής από την ομάδα των συνομηλίκων τους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2363117" y="285729"/>
        <a:ext cx="1502752" cy="15027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20486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1263" cy="3763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0300" cy="4518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l-GR" noProof="0" smtClean="0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65500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9675ABF5-4365-4398-9E5B-3EEBE745F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0943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387649D-6698-4975-A625-1A8F5B3E736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5038C5A-59DF-424A-A6F0-E6CBC2EF03AC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</a:t>
            </a:fld>
            <a:endParaRPr lang="en-US" sz="1400">
              <a:solidFill>
                <a:srgbClr val="000000"/>
              </a:solidFill>
              <a:latin typeface="Times New Roman" pitchFamily="16" charset="0"/>
              <a:cs typeface="DejaVu Sans" charset="0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2B18063-81F7-4B31-9CC1-8D4843C69A30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</a:t>
            </a:fld>
            <a:endParaRPr lang="en-US" sz="1400">
              <a:solidFill>
                <a:srgbClr val="000000"/>
              </a:solidFill>
              <a:latin typeface="Times New Roman" pitchFamily="16" charset="0"/>
              <a:cs typeface="DejaVu Sans" charset="0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B532E6D-271C-4E08-93E6-3BFE43B77309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</a:t>
            </a:fld>
            <a:endParaRPr lang="en-US" sz="1400">
              <a:solidFill>
                <a:srgbClr val="000000"/>
              </a:solidFill>
              <a:latin typeface="Times New Roman" pitchFamily="16" charset="0"/>
              <a:cs typeface="DejaVu Sans" charset="0"/>
            </a:endParaRPr>
          </a:p>
        </p:txBody>
      </p:sp>
      <p:sp>
        <p:nvSpPr>
          <p:cNvPr id="2151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1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76F0BA-8172-4791-B7A9-051E06BE9D50}" type="slidenum">
              <a:rPr lang="en-US"/>
              <a:pPr/>
              <a:t>18</a:t>
            </a:fld>
            <a:endParaRPr lang="en-US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5F3A2EA-D1DE-4F8B-AD12-46521652B7D7}" type="slidenum">
              <a:rPr lang="en-US"/>
              <a:pPr/>
              <a:t>20</a:t>
            </a:fld>
            <a:endParaRPr lang="en-US"/>
          </a:p>
        </p:txBody>
      </p:sp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AAD4072-D542-44C2-9313-F9EAE9F17EB6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764AD4F-DDBB-40AD-BE14-5F4D38523066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21</a:t>
            </a:fld>
            <a:endParaRPr lang="en-US" sz="1400">
              <a:solidFill>
                <a:srgbClr val="000000"/>
              </a:solidFill>
              <a:latin typeface="Times New Roman" pitchFamily="16" charset="0"/>
              <a:cs typeface="DejaVu Sans" charset="0"/>
            </a:endParaRPr>
          </a:p>
        </p:txBody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BA32D44-188D-49AD-B967-186B4577C2A3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21</a:t>
            </a:fld>
            <a:endParaRPr lang="en-US" sz="1400">
              <a:solidFill>
                <a:srgbClr val="000000"/>
              </a:solidFill>
              <a:latin typeface="Times New Roman" pitchFamily="16" charset="0"/>
              <a:cs typeface="DejaVu Sans" charset="0"/>
            </a:endParaRPr>
          </a:p>
        </p:txBody>
      </p:sp>
      <p:sp>
        <p:nvSpPr>
          <p:cNvPr id="2970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7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5962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B527861-F893-4B14-BDA5-9684D8E88F95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18A3F19-D202-4E80-9884-9965B2C9DAD3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23</a:t>
            </a:fld>
            <a:endParaRPr lang="en-US" sz="1400">
              <a:solidFill>
                <a:srgbClr val="000000"/>
              </a:solidFill>
              <a:latin typeface="Times New Roman" pitchFamily="16" charset="0"/>
              <a:cs typeface="DejaVu Sans" charset="0"/>
            </a:endParaRPr>
          </a:p>
        </p:txBody>
      </p:sp>
      <p:sp>
        <p:nvSpPr>
          <p:cNvPr id="3072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AC9D7C0-2F62-4820-914F-5F583ECC57FB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23</a:t>
            </a:fld>
            <a:endParaRPr lang="en-US" sz="1400">
              <a:solidFill>
                <a:srgbClr val="000000"/>
              </a:solidFill>
              <a:latin typeface="Times New Roman" pitchFamily="16" charset="0"/>
              <a:cs typeface="DejaVu Sans" charset="0"/>
            </a:endParaRPr>
          </a:p>
        </p:txBody>
      </p:sp>
      <p:sp>
        <p:nvSpPr>
          <p:cNvPr id="3072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5962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999F7CE-9705-4872-B3C2-BB3D0399974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5C9AEAA-662C-4084-8A52-99AA721DC084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</a:t>
            </a:fld>
            <a:endParaRPr lang="en-US" sz="1400">
              <a:solidFill>
                <a:srgbClr val="000000"/>
              </a:solidFill>
              <a:latin typeface="Times New Roman" pitchFamily="16" charset="0"/>
              <a:cs typeface="DejaVu Sans" charset="0"/>
            </a:endParaRPr>
          </a:p>
        </p:txBody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5EB3D3F-F43F-4FDC-A794-B48A5224723C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</a:t>
            </a:fld>
            <a:endParaRPr lang="en-US" sz="1400">
              <a:solidFill>
                <a:srgbClr val="000000"/>
              </a:solidFill>
              <a:latin typeface="Times New Roman" pitchFamily="16" charset="0"/>
              <a:cs typeface="DejaVu Sans" charset="0"/>
            </a:endParaRPr>
          </a:p>
        </p:txBody>
      </p:sp>
      <p:sp>
        <p:nvSpPr>
          <p:cNvPr id="2253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5962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7F62EC1-F61B-4758-9DAF-1E07738C419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9C85F6F-2349-41A3-B345-782C14A5A16E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</a:t>
            </a:fld>
            <a:endParaRPr lang="en-US" sz="1400">
              <a:solidFill>
                <a:srgbClr val="000000"/>
              </a:solidFill>
              <a:latin typeface="Times New Roman" pitchFamily="16" charset="0"/>
              <a:cs typeface="DejaVu Sans" charset="0"/>
            </a:endParaRPr>
          </a:p>
        </p:txBody>
      </p:sp>
      <p:sp>
        <p:nvSpPr>
          <p:cNvPr id="23556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4709445-5783-4649-99A0-53047DD53BA5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</a:t>
            </a:fld>
            <a:endParaRPr lang="en-US" sz="1400">
              <a:solidFill>
                <a:srgbClr val="000000"/>
              </a:solidFill>
              <a:latin typeface="Times New Roman" pitchFamily="16" charset="0"/>
              <a:cs typeface="DejaVu Sans" charset="0"/>
            </a:endParaRPr>
          </a:p>
        </p:txBody>
      </p:sp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FD58532-6863-4147-8CC5-39D38F455A8F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</a:t>
            </a:fld>
            <a:endParaRPr lang="en-US" sz="1400">
              <a:solidFill>
                <a:srgbClr val="000000"/>
              </a:solidFill>
              <a:latin typeface="Times New Roman" pitchFamily="16" charset="0"/>
              <a:cs typeface="DejaVu Sans" charset="0"/>
            </a:endParaRPr>
          </a:p>
        </p:txBody>
      </p:sp>
      <p:sp>
        <p:nvSpPr>
          <p:cNvPr id="23558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07A9987-8348-4B7D-A2F2-C70D5784823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BCC33C6-7C9F-48A5-A2AF-31D957124452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7</a:t>
            </a:fld>
            <a:endParaRPr lang="en-US" sz="1400">
              <a:solidFill>
                <a:srgbClr val="000000"/>
              </a:solidFill>
              <a:latin typeface="Times New Roman" pitchFamily="16" charset="0"/>
              <a:cs typeface="DejaVu Sans" charset="0"/>
            </a:endParaRPr>
          </a:p>
        </p:txBody>
      </p:sp>
      <p:sp>
        <p:nvSpPr>
          <p:cNvPr id="24580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47D0C93-C254-49D9-AE55-8A000F96461E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7</a:t>
            </a:fld>
            <a:endParaRPr lang="en-US" sz="1400">
              <a:solidFill>
                <a:srgbClr val="000000"/>
              </a:solidFill>
              <a:latin typeface="Times New Roman" pitchFamily="16" charset="0"/>
              <a:cs typeface="DejaVu Sans" charset="0"/>
            </a:endParaRPr>
          </a:p>
        </p:txBody>
      </p:sp>
      <p:sp>
        <p:nvSpPr>
          <p:cNvPr id="2458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8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5962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7781B8F-8BA9-4D8E-AF2B-7EC6E4922D83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560D1C0-AAAD-43EE-B482-4662ED917631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9</a:t>
            </a:fld>
            <a:endParaRPr lang="en-US" sz="1400">
              <a:solidFill>
                <a:srgbClr val="000000"/>
              </a:solidFill>
              <a:latin typeface="Times New Roman" pitchFamily="16" charset="0"/>
              <a:cs typeface="DejaVu Sans" charset="0"/>
            </a:endParaRPr>
          </a:p>
        </p:txBody>
      </p:sp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598C74C-CEBD-49C9-A469-2464B9EC46E8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9</a:t>
            </a:fld>
            <a:endParaRPr lang="en-US" sz="1400">
              <a:solidFill>
                <a:srgbClr val="000000"/>
              </a:solidFill>
              <a:latin typeface="Times New Roman" pitchFamily="16" charset="0"/>
              <a:cs typeface="DejaVu Sans" charset="0"/>
            </a:endParaRPr>
          </a:p>
        </p:txBody>
      </p:sp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7335EC3-1214-4CB9-99B9-82C500720A91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9</a:t>
            </a:fld>
            <a:endParaRPr lang="en-US" sz="1400">
              <a:solidFill>
                <a:srgbClr val="000000"/>
              </a:solidFill>
              <a:latin typeface="Times New Roman" pitchFamily="16" charset="0"/>
              <a:cs typeface="DejaVu Sans" charset="0"/>
            </a:endParaRPr>
          </a:p>
        </p:txBody>
      </p:sp>
      <p:sp>
        <p:nvSpPr>
          <p:cNvPr id="2560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C046B75-48D0-49D3-81C3-79739EE8E84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59A440FD-DC45-441C-A6A4-9BC47C84BC0B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10</a:t>
            </a:fld>
            <a:endParaRPr lang="en-US" sz="1400">
              <a:solidFill>
                <a:srgbClr val="000000"/>
              </a:solidFill>
              <a:latin typeface="Times New Roman" pitchFamily="16" charset="0"/>
              <a:cs typeface="DejaVu Sans" charset="0"/>
            </a:endParaRPr>
          </a:p>
        </p:txBody>
      </p:sp>
      <p:sp>
        <p:nvSpPr>
          <p:cNvPr id="2662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AE46F14-847E-4645-AB4A-92AC73DDE305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10</a:t>
            </a:fld>
            <a:endParaRPr lang="en-US" sz="1400">
              <a:solidFill>
                <a:srgbClr val="000000"/>
              </a:solidFill>
              <a:latin typeface="Times New Roman" pitchFamily="16" charset="0"/>
              <a:cs typeface="DejaVu Sans" charset="0"/>
            </a:endParaRPr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14D306D-C98A-4E5B-846B-F2EE622169C0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10</a:t>
            </a:fld>
            <a:endParaRPr lang="en-US" sz="1400">
              <a:solidFill>
                <a:srgbClr val="000000"/>
              </a:solidFill>
              <a:latin typeface="Times New Roman" pitchFamily="16" charset="0"/>
              <a:cs typeface="DejaVu Sans" charset="0"/>
            </a:endParaRPr>
          </a:p>
        </p:txBody>
      </p:sp>
      <p:sp>
        <p:nvSpPr>
          <p:cNvPr id="2663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3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5492D21-3C52-42B8-88FE-4474718EE6E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CFD397D-610D-4BEE-AFB3-97B5A9B3396A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11</a:t>
            </a:fld>
            <a:endParaRPr lang="en-US" sz="1400">
              <a:solidFill>
                <a:srgbClr val="000000"/>
              </a:solidFill>
              <a:latin typeface="Times New Roman" pitchFamily="16" charset="0"/>
              <a:cs typeface="DejaVu Sans" charset="0"/>
            </a:endParaRPr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2DE7D6F-35C5-4BBD-A506-25937D8DCCCC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11</a:t>
            </a:fld>
            <a:endParaRPr lang="en-US" sz="1400">
              <a:solidFill>
                <a:srgbClr val="000000"/>
              </a:solidFill>
              <a:latin typeface="Times New Roman" pitchFamily="16" charset="0"/>
              <a:cs typeface="DejaVu Sans" charset="0"/>
            </a:endParaRPr>
          </a:p>
        </p:txBody>
      </p:sp>
      <p:sp>
        <p:nvSpPr>
          <p:cNvPr id="2765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5962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F852021-AC63-4A22-888B-566F6929CD7C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AFA8205-3C7A-453A-AD61-A9B9F51BBD22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12</a:t>
            </a:fld>
            <a:endParaRPr lang="en-US" sz="1400">
              <a:solidFill>
                <a:srgbClr val="000000"/>
              </a:solidFill>
              <a:latin typeface="Times New Roman" pitchFamily="16" charset="0"/>
              <a:cs typeface="DejaVu Sans" charset="0"/>
            </a:endParaRPr>
          </a:p>
        </p:txBody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3941AD5-CBD8-4279-965B-ADC9C558BF87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12</a:t>
            </a:fld>
            <a:endParaRPr lang="en-US" sz="1400">
              <a:solidFill>
                <a:srgbClr val="000000"/>
              </a:solidFill>
              <a:latin typeface="Times New Roman" pitchFamily="16" charset="0"/>
              <a:cs typeface="DejaVu Sans" charset="0"/>
            </a:endParaRPr>
          </a:p>
        </p:txBody>
      </p:sp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C8A103A-8E47-472B-9C66-C6C84BC1A836}" type="slidenum">
              <a:rPr lang="en-US" sz="1400">
                <a:solidFill>
                  <a:srgbClr val="000000"/>
                </a:solidFill>
                <a:latin typeface="Times New Roman" pitchFamily="16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12</a:t>
            </a:fld>
            <a:endParaRPr lang="en-US" sz="1400">
              <a:solidFill>
                <a:srgbClr val="000000"/>
              </a:solidFill>
              <a:latin typeface="Times New Roman" pitchFamily="16" charset="0"/>
              <a:cs typeface="DejaVu Sans" charset="0"/>
            </a:endParaRPr>
          </a:p>
        </p:txBody>
      </p:sp>
      <p:sp>
        <p:nvSpPr>
          <p:cNvPr id="28678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41717B5-168A-48FB-AC08-2E1F93059D45}" type="slidenum">
              <a:rPr lang="en-US"/>
              <a:pPr/>
              <a:t>17</a:t>
            </a:fld>
            <a:endParaRPr lang="en-US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273050"/>
            <a:ext cx="2054225" cy="6854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5038" cy="6854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8488" cy="1133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28320" cy="470930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/>
            </a:lvl1pPr>
          </a:lstStyle>
          <a:p>
            <a:fld id="{207A97E8-C9FA-4023-950E-ECCF5EA2DF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3838" cy="5551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604963"/>
            <a:ext cx="4035425" cy="5551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273050"/>
            <a:ext cx="2054225" cy="6883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5038" cy="6883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3838" cy="5522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604963"/>
            <a:ext cx="4035425" cy="5522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105400"/>
            <a:ext cx="9142413" cy="1751013"/>
          </a:xfrm>
          <a:prstGeom prst="rect">
            <a:avLst/>
          </a:prstGeom>
          <a:gradFill rotWithShape="0">
            <a:gsLst>
              <a:gs pos="0">
                <a:srgbClr val="B4DCFA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2413" cy="5103813"/>
          </a:xfrm>
          <a:prstGeom prst="rect">
            <a:avLst/>
          </a:prstGeom>
          <a:gradFill rotWithShape="0">
            <a:gsLst>
              <a:gs pos="0">
                <a:srgbClr val="B4DCFA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768725"/>
            <a:ext cx="9142413" cy="22844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1028" name="Oval 4"/>
          <p:cNvSpPr>
            <a:spLocks noChangeArrowheads="1"/>
          </p:cNvSpPr>
          <p:nvPr/>
        </p:nvSpPr>
        <p:spPr bwMode="auto">
          <a:xfrm>
            <a:off x="0" y="1600200"/>
            <a:ext cx="9142413" cy="510381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3867150"/>
            <a:ext cx="9142413" cy="2990850"/>
          </a:xfrm>
          <a:prstGeom prst="rect">
            <a:avLst/>
          </a:prstGeom>
          <a:gradFill rotWithShape="0">
            <a:gsLst>
              <a:gs pos="0">
                <a:srgbClr val="B4DCFA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2413" cy="3865563"/>
          </a:xfrm>
          <a:prstGeom prst="rect">
            <a:avLst/>
          </a:prstGeom>
          <a:gradFill rotWithShape="0">
            <a:gsLst>
              <a:gs pos="0">
                <a:srgbClr val="B4DCFA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2652713"/>
            <a:ext cx="9142413" cy="22844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1032" name="Oval 8"/>
          <p:cNvSpPr>
            <a:spLocks noChangeArrowheads="1"/>
          </p:cNvSpPr>
          <p:nvPr/>
        </p:nvSpPr>
        <p:spPr bwMode="auto">
          <a:xfrm>
            <a:off x="0" y="1600200"/>
            <a:ext cx="9142413" cy="510381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1034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1663" cy="1136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35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1663" cy="5522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  <p:sldLayoutId id="2147483673" r:id="rId13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5pPr>
      <a:lvl6pPr marL="25146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6pPr>
      <a:lvl7pPr marL="29718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7pPr>
      <a:lvl8pPr marL="34290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8pPr>
      <a:lvl9pPr marL="38862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5105400"/>
            <a:ext cx="9142413" cy="1751013"/>
          </a:xfrm>
          <a:prstGeom prst="rect">
            <a:avLst/>
          </a:prstGeom>
          <a:gradFill rotWithShape="0">
            <a:gsLst>
              <a:gs pos="0">
                <a:srgbClr val="B4DCFA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2413" cy="5103813"/>
          </a:xfrm>
          <a:prstGeom prst="rect">
            <a:avLst/>
          </a:prstGeom>
          <a:gradFill rotWithShape="0">
            <a:gsLst>
              <a:gs pos="0">
                <a:srgbClr val="B4DCFA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3768725"/>
            <a:ext cx="9142413" cy="22844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2052" name="Oval 4"/>
          <p:cNvSpPr>
            <a:spLocks noChangeArrowheads="1"/>
          </p:cNvSpPr>
          <p:nvPr/>
        </p:nvSpPr>
        <p:spPr bwMode="auto">
          <a:xfrm>
            <a:off x="0" y="1600200"/>
            <a:ext cx="9142413" cy="5103813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l-GR"/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1663" cy="1136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1663" cy="555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5pPr>
      <a:lvl6pPr marL="25146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6pPr>
      <a:lvl7pPr marL="29718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7pPr>
      <a:lvl8pPr marL="34290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8pPr>
      <a:lvl9pPr marL="3886200" indent="-228600"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__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922;&#913;&#928;&#925;&#921;&#931;&#924;&#913;%20&#928;&#929;&#927;&#932;&#918;&#917;&#922;&#932;%202%20&#928;&#923;&#919;&#929;&#917;&#931;%20PP%20%202-05-2012\&#922;&#913;&#928;&#925;&#921;&#931;&#924;&#913;-VIDEO\_&#931;&#949;%20&#954;&#940;&#957;&#949;&#953;%20&#963;&#954;&#955;&#940;&#946;&#959;_%20video-clip%20-%20&#945;&#957;&#964;&#953;&#954;&#945;&#960;&#957;&#953;&#963;&#964;&#953;&#954;&#972;%20&#964;&#961;&#945;&#947;&#959;&#973;&#948;&#953;.wm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gr.freepik.com/index.php?goto=27&amp;id=aHR0cDovL3d3dy5waG90bC5jb20vMjYwMDE4Lmh0bWw/cD01NjQz&amp;fileid=506869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371600" y="4297363"/>
            <a:ext cx="6399213" cy="1751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l-GR" sz="2200" b="1" i="1" u="sng" dirty="0" smtClean="0">
                <a:solidFill>
                  <a:srgbClr val="212745"/>
                </a:solidFill>
                <a:latin typeface="Calibri" pitchFamily="34" charset="0"/>
                <a:cs typeface="Calibri" pitchFamily="34" charset="0"/>
              </a:rPr>
              <a:t>ΕΠΙΜΕΛΕΙΑ:</a:t>
            </a:r>
            <a:r>
              <a:rPr lang="el-GR" sz="2200" i="1" dirty="0" smtClean="0">
                <a:solidFill>
                  <a:srgbClr val="212745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i="1" dirty="0" smtClean="0">
                <a:solidFill>
                  <a:srgbClr val="212745"/>
                </a:solidFill>
                <a:latin typeface="Calibri" pitchFamily="34" charset="0"/>
                <a:cs typeface="Calibri" pitchFamily="34" charset="0"/>
              </a:rPr>
              <a:t>ΑΠΟΣΤΟΛΙΔΗΣ Γ</a:t>
            </a:r>
            <a:r>
              <a:rPr lang="el-GR" sz="2200" i="1" dirty="0" smtClean="0">
                <a:solidFill>
                  <a:srgbClr val="212745"/>
                </a:solidFill>
                <a:latin typeface="Calibri" pitchFamily="34" charset="0"/>
                <a:cs typeface="Calibri" pitchFamily="34" charset="0"/>
              </a:rPr>
              <a:t>ΕΩ</a:t>
            </a:r>
            <a:r>
              <a:rPr lang="en-US" sz="2200" i="1" dirty="0" smtClean="0">
                <a:solidFill>
                  <a:srgbClr val="212745"/>
                </a:solidFill>
                <a:latin typeface="Calibri" pitchFamily="34" charset="0"/>
                <a:cs typeface="Calibri" pitchFamily="34" charset="0"/>
              </a:rPr>
              <a:t>ΡΓ</a:t>
            </a:r>
            <a:r>
              <a:rPr lang="el-GR" sz="2200" i="1" dirty="0" smtClean="0">
                <a:solidFill>
                  <a:srgbClr val="212745"/>
                </a:solidFill>
                <a:latin typeface="Calibri" pitchFamily="34" charset="0"/>
                <a:cs typeface="Calibri" pitchFamily="34" charset="0"/>
              </a:rPr>
              <a:t>Ι</a:t>
            </a:r>
            <a:r>
              <a:rPr lang="en-US" sz="2200" i="1" dirty="0" smtClean="0">
                <a:solidFill>
                  <a:srgbClr val="212745"/>
                </a:solidFill>
                <a:latin typeface="Calibri" pitchFamily="34" charset="0"/>
                <a:cs typeface="Calibri" pitchFamily="34" charset="0"/>
              </a:rPr>
              <a:t>ΟΣ</a:t>
            </a:r>
            <a:endParaRPr lang="en-US" sz="2200" i="1" dirty="0">
              <a:solidFill>
                <a:srgbClr val="212745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i="1" dirty="0">
                <a:solidFill>
                  <a:srgbClr val="212745"/>
                </a:solidFill>
                <a:latin typeface="Calibri" pitchFamily="34" charset="0"/>
                <a:cs typeface="Calibri" pitchFamily="34" charset="0"/>
              </a:rPr>
              <a:t>ΜΑΡΟΥΛΗΣ ΚΩΝ/ΝΟΣ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i="1" dirty="0">
                <a:solidFill>
                  <a:srgbClr val="212745"/>
                </a:solidFill>
                <a:latin typeface="Calibri" pitchFamily="34" charset="0"/>
                <a:cs typeface="Calibri" pitchFamily="34" charset="0"/>
              </a:rPr>
              <a:t>ΠΑΝΤΑΖΗΣ </a:t>
            </a:r>
            <a:r>
              <a:rPr lang="en-US" sz="2200" i="1" dirty="0" smtClean="0">
                <a:solidFill>
                  <a:srgbClr val="212745"/>
                </a:solidFill>
                <a:latin typeface="Calibri" pitchFamily="34" charset="0"/>
                <a:cs typeface="Calibri" pitchFamily="34" charset="0"/>
              </a:rPr>
              <a:t>ΝΙΚΟ</a:t>
            </a:r>
            <a:r>
              <a:rPr lang="el-GR" sz="2200" i="1" dirty="0" smtClean="0">
                <a:solidFill>
                  <a:srgbClr val="212745"/>
                </a:solidFill>
                <a:latin typeface="Calibri" pitchFamily="34" charset="0"/>
                <a:cs typeface="Calibri" pitchFamily="34" charset="0"/>
              </a:rPr>
              <a:t>ΛΑΟΣ</a:t>
            </a:r>
            <a:endParaRPr lang="en-US" sz="2200" i="1" dirty="0">
              <a:solidFill>
                <a:srgbClr val="212745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i="1" dirty="0">
                <a:solidFill>
                  <a:srgbClr val="212745"/>
                </a:solidFill>
                <a:latin typeface="Calibri" pitchFamily="34" charset="0"/>
                <a:cs typeface="Calibri" pitchFamily="34" charset="0"/>
              </a:rPr>
              <a:t>ΣΟΥΛΙΩΤΗΣ </a:t>
            </a:r>
            <a:r>
              <a:rPr lang="en-US" sz="2200" i="1" dirty="0" smtClean="0">
                <a:solidFill>
                  <a:srgbClr val="212745"/>
                </a:solidFill>
                <a:latin typeface="Calibri" pitchFamily="34" charset="0"/>
                <a:cs typeface="Calibri" pitchFamily="34" charset="0"/>
              </a:rPr>
              <a:t>ΒΑΣΙΛ</a:t>
            </a:r>
            <a:r>
              <a:rPr lang="el-GR" sz="2200" i="1" dirty="0" smtClean="0">
                <a:solidFill>
                  <a:srgbClr val="212745"/>
                </a:solidFill>
                <a:latin typeface="Calibri" pitchFamily="34" charset="0"/>
                <a:cs typeface="Calibri" pitchFamily="34" charset="0"/>
              </a:rPr>
              <a:t>ΕΙΟΣ</a:t>
            </a:r>
            <a:endParaRPr lang="en-US" sz="2200" i="1" dirty="0">
              <a:solidFill>
                <a:srgbClr val="212745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i="1" dirty="0">
                <a:solidFill>
                  <a:srgbClr val="212745"/>
                </a:solidFill>
                <a:latin typeface="Calibri" pitchFamily="34" charset="0"/>
                <a:cs typeface="Calibri" pitchFamily="34" charset="0"/>
              </a:rPr>
              <a:t>ΧΑΣΑΝΗΣ </a:t>
            </a:r>
            <a:r>
              <a:rPr lang="en-US" sz="2200" i="1" dirty="0" smtClean="0">
                <a:solidFill>
                  <a:srgbClr val="212745"/>
                </a:solidFill>
                <a:latin typeface="Calibri" pitchFamily="34" charset="0"/>
                <a:cs typeface="Calibri" pitchFamily="34" charset="0"/>
              </a:rPr>
              <a:t>ΙΑΣ</a:t>
            </a:r>
            <a:r>
              <a:rPr lang="el-GR" sz="2200" i="1" dirty="0" smtClean="0">
                <a:solidFill>
                  <a:srgbClr val="212745"/>
                </a:solidFill>
                <a:latin typeface="Calibri" pitchFamily="34" charset="0"/>
                <a:cs typeface="Calibri" pitchFamily="34" charset="0"/>
              </a:rPr>
              <a:t>ΩΝ</a:t>
            </a:r>
            <a:endParaRPr lang="en-US" sz="2200" i="1" dirty="0">
              <a:solidFill>
                <a:srgbClr val="212745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i="1" dirty="0">
                <a:solidFill>
                  <a:srgbClr val="212745"/>
                </a:solidFill>
                <a:latin typeface="Calibri" pitchFamily="34" charset="0"/>
                <a:cs typeface="Calibri" pitchFamily="34" charset="0"/>
              </a:rPr>
              <a:t>ΧΡΗΣΤΙΔΗΣ </a:t>
            </a:r>
            <a:r>
              <a:rPr lang="el-GR" sz="2200" i="1" dirty="0" smtClean="0">
                <a:solidFill>
                  <a:srgbClr val="212745"/>
                </a:solidFill>
                <a:latin typeface="Calibri" pitchFamily="34" charset="0"/>
                <a:cs typeface="Calibri" pitchFamily="34" charset="0"/>
              </a:rPr>
              <a:t>ΕΥΘΥΜΙΟΣ</a:t>
            </a:r>
            <a:endParaRPr lang="el-GR" sz="2200" i="1" dirty="0">
              <a:solidFill>
                <a:srgbClr val="212745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200" i="1" dirty="0">
              <a:solidFill>
                <a:srgbClr val="212745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39750" y="188913"/>
            <a:ext cx="7770813" cy="1222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5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ΚΑΠΝΙΣΜΑ </a:t>
            </a:r>
            <a:r>
              <a:rPr lang="en-US" sz="5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ΚΑΙ </a:t>
            </a:r>
            <a:r>
              <a:rPr lang="en-US" sz="5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ΕΦΗΒΟΙ</a:t>
            </a:r>
            <a:endParaRPr lang="el-GR" sz="54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l-GR" sz="2800" i="1" u="sng" dirty="0" smtClean="0">
                <a:solidFill>
                  <a:srgbClr val="212745"/>
                </a:solidFill>
                <a:latin typeface="Calibri" pitchFamily="34" charset="0"/>
                <a:cs typeface="Calibri" pitchFamily="34" charset="0"/>
              </a:rPr>
              <a:t>Δ΄  ΥΠΟΟΜΑΔΑ</a:t>
            </a:r>
            <a:endParaRPr lang="en-US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5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1050" y="1411288"/>
            <a:ext cx="3455988" cy="2601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clickEffect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clickEffect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clickEffect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clickEffect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1000" fill="hold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clickEffect">
                            <p:stCondLst>
                              <p:cond delay="9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clickEffect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85720" y="5775351"/>
            <a:ext cx="9144000" cy="1368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09550" indent="-209550" algn="ctr">
              <a:lnSpc>
                <a:spcPct val="100000"/>
              </a:lnSpc>
              <a:tabLst>
                <a:tab pos="209550" algn="l"/>
                <a:tab pos="666750" algn="l"/>
                <a:tab pos="1123950" algn="l"/>
                <a:tab pos="1581150" algn="l"/>
                <a:tab pos="2038350" algn="l"/>
                <a:tab pos="2495550" algn="l"/>
                <a:tab pos="2952750" algn="l"/>
                <a:tab pos="3409950" algn="l"/>
                <a:tab pos="3867150" algn="l"/>
                <a:tab pos="4324350" algn="l"/>
                <a:tab pos="4781550" algn="l"/>
                <a:tab pos="5238750" algn="l"/>
                <a:tab pos="5695950" algn="l"/>
                <a:tab pos="6153150" algn="l"/>
                <a:tab pos="6610350" algn="l"/>
                <a:tab pos="7067550" algn="l"/>
                <a:tab pos="7524750" algn="l"/>
                <a:tab pos="7981950" algn="l"/>
                <a:tab pos="8439150" algn="l"/>
                <a:tab pos="8896350" algn="l"/>
                <a:tab pos="9353550" algn="l"/>
              </a:tabLst>
            </a:pPr>
            <a:r>
              <a:rPr lang="en-US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Σίγουρα</a:t>
            </a:r>
            <a:r>
              <a:rPr lang="en-US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δεν</a:t>
            </a:r>
            <a:r>
              <a:rPr lang="en-US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είναι</a:t>
            </a:r>
            <a:r>
              <a:rPr lang="en-US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τόσο</a:t>
            </a:r>
            <a:r>
              <a:rPr lang="en-US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εύκολο</a:t>
            </a:r>
            <a:r>
              <a:rPr lang="en-US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αλλά</a:t>
            </a:r>
            <a:r>
              <a:rPr lang="en-US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ούτε</a:t>
            </a:r>
            <a:r>
              <a:rPr lang="en-US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τόσο</a:t>
            </a:r>
            <a:r>
              <a:rPr lang="en-US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δύσκολο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57158" y="560401"/>
            <a:ext cx="8501089" cy="210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09550" indent="-209550" algn="ctr">
              <a:lnSpc>
                <a:spcPct val="100000"/>
              </a:lnSpc>
              <a:tabLst>
                <a:tab pos="209550" algn="l"/>
                <a:tab pos="666750" algn="l"/>
                <a:tab pos="1123950" algn="l"/>
                <a:tab pos="1581150" algn="l"/>
                <a:tab pos="2038350" algn="l"/>
                <a:tab pos="2495550" algn="l"/>
                <a:tab pos="2952750" algn="l"/>
                <a:tab pos="3409950" algn="l"/>
                <a:tab pos="3867150" algn="l"/>
                <a:tab pos="4324350" algn="l"/>
                <a:tab pos="4781550" algn="l"/>
                <a:tab pos="5238750" algn="l"/>
                <a:tab pos="5695950" algn="l"/>
                <a:tab pos="6153150" algn="l"/>
                <a:tab pos="6610350" algn="l"/>
                <a:tab pos="7067550" algn="l"/>
                <a:tab pos="7524750" algn="l"/>
                <a:tab pos="7981950" algn="l"/>
                <a:tab pos="8439150" algn="l"/>
                <a:tab pos="8896350" algn="l"/>
                <a:tab pos="9353550" algn="l"/>
              </a:tabLst>
            </a:pPr>
            <a:r>
              <a:rPr lang="el-GR" sz="4600" b="1" dirty="0">
                <a:solidFill>
                  <a:srgbClr val="1B1E3D"/>
                </a:solidFill>
                <a:latin typeface="Calibri" pitchFamily="34" charset="0"/>
                <a:cs typeface="Calibri" pitchFamily="34" charset="0"/>
              </a:rPr>
              <a:t>ΠΟΣΟ ΔΥΣΚΟΛΟ ΕΙΝΑΙ </a:t>
            </a:r>
            <a:r>
              <a:rPr lang="en-US" sz="4600" b="1" dirty="0">
                <a:solidFill>
                  <a:srgbClr val="1B1E3D"/>
                </a:solidFill>
                <a:latin typeface="Calibri" pitchFamily="34" charset="0"/>
                <a:cs typeface="Calibri" pitchFamily="34" charset="0"/>
              </a:rPr>
              <a:t>Ο ΕΦΗΒΟΣ ΝΑ ΣΤΑΜΑΤHΣΕΙ ΤΟ ΚΑΠΝΙΣΜΑ</a:t>
            </a:r>
            <a:r>
              <a:rPr lang="el-GR" sz="4600" b="1" dirty="0">
                <a:solidFill>
                  <a:srgbClr val="1B1E3D"/>
                </a:solidFill>
                <a:latin typeface="Calibri" pitchFamily="34" charset="0"/>
                <a:cs typeface="Calibri" pitchFamily="34" charset="0"/>
              </a:rPr>
              <a:t>;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274889"/>
            <a:ext cx="2571768" cy="32169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clickEffect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clickEffect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684213" y="692150"/>
            <a:ext cx="6480175" cy="792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l-GR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Πολλοί νέοι προσπαθούν να κόψουν το κάπνισμα λίγοι όμως τα καταφέρνουν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150" y="1722438"/>
            <a:ext cx="9131300" cy="4675187"/>
            <a:chOff x="36" y="1085"/>
            <a:chExt cx="5752" cy="2945"/>
          </a:xfrm>
        </p:grpSpPr>
        <p:pic>
          <p:nvPicPr>
            <p:cNvPr id="1331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" y="1085"/>
              <a:ext cx="5752" cy="29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3317" name="Text Box 4"/>
            <p:cNvSpPr txBox="1">
              <a:spLocks noChangeArrowheads="1"/>
            </p:cNvSpPr>
            <p:nvPr/>
          </p:nvSpPr>
          <p:spPr bwMode="auto">
            <a:xfrm>
              <a:off x="36" y="1085"/>
              <a:ext cx="5752" cy="29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clickEffect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57200" y="260350"/>
            <a:ext cx="8228013" cy="6264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15900" indent="-209550" algn="ctr">
              <a:lnSpc>
                <a:spcPct val="100000"/>
              </a:lnSpc>
              <a:buClrTx/>
              <a:buFontTx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</a:pP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Για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να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σταματήσει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ο 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έφηβος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το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κάπνισμα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215900" indent="-209550">
              <a:lnSpc>
                <a:spcPct val="100000"/>
              </a:lnSpc>
              <a:buClrTx/>
              <a:buFontTx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</a:pPr>
            <a:endParaRPr lang="en-US" b="1" dirty="0">
              <a:solidFill>
                <a:srgbClr val="404040"/>
              </a:solidFill>
              <a:latin typeface="Calibri" pitchFamily="34" charset="0"/>
              <a:cs typeface="Calibri" pitchFamily="34" charset="0"/>
            </a:endParaRPr>
          </a:p>
          <a:p>
            <a:pPr marL="215900" indent="-209550">
              <a:lnSpc>
                <a:spcPct val="100000"/>
              </a:lnSpc>
              <a:buFont typeface="Wingdings" charset="2"/>
              <a:buChar char="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</a:pPr>
            <a:r>
              <a:rPr lang="en-US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Πρέπει να συμφιλιωθεί, ν’αγαπήσει και να αποδεχτεί τον εαυτό του που απορρίπτει.</a:t>
            </a:r>
            <a:endParaRPr lang="en-US" i="1" dirty="0">
              <a:solidFill>
                <a:srgbClr val="404040"/>
              </a:solidFill>
              <a:latin typeface="Calibri" pitchFamily="34" charset="0"/>
              <a:cs typeface="Calibri" pitchFamily="34" charset="0"/>
            </a:endParaRPr>
          </a:p>
          <a:p>
            <a:pPr marL="215900" indent="-209550">
              <a:lnSpc>
                <a:spcPct val="100000"/>
              </a:lnSpc>
              <a:buFont typeface="Wingdings" charset="2"/>
              <a:buChar char="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</a:pPr>
            <a:endParaRPr lang="el-GR" i="1" dirty="0">
              <a:solidFill>
                <a:srgbClr val="404040"/>
              </a:solidFill>
              <a:latin typeface="Calibri" pitchFamily="34" charset="0"/>
              <a:cs typeface="Calibri" pitchFamily="34" charset="0"/>
            </a:endParaRPr>
          </a:p>
          <a:p>
            <a:pPr marL="215900" indent="-209550">
              <a:lnSpc>
                <a:spcPct val="100000"/>
              </a:lnSpc>
              <a:buFont typeface="Wingdings" charset="2"/>
              <a:buChar char="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</a:pPr>
            <a:r>
              <a:rPr lang="el-GR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Πρέπει να προετοιμαστεί  ψυχολογικά δηλ. να γνωρίζει:</a:t>
            </a:r>
          </a:p>
          <a:p>
            <a:pPr marL="215900" indent="-209550">
              <a:lnSpc>
                <a:spcPct val="100000"/>
              </a:lnSpc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</a:pPr>
            <a:r>
              <a:rPr lang="el-GR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   1. Για ποιο λόγο καπνίζει </a:t>
            </a:r>
          </a:p>
          <a:p>
            <a:pPr marL="215900" indent="-209550">
              <a:lnSpc>
                <a:spcPct val="100000"/>
              </a:lnSpc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</a:pPr>
            <a:r>
              <a:rPr lang="el-GR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   2. Πώς θα νοιώθει όταν κόψει το τσιγάρο.</a:t>
            </a:r>
          </a:p>
          <a:p>
            <a:pPr marL="215900" indent="-209550">
              <a:lnSpc>
                <a:spcPct val="100000"/>
              </a:lnSpc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</a:pPr>
            <a:r>
              <a:rPr lang="el-GR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   3. Τι θα κάνει για να ξεπεράσει την έντονη επιθυμία του καπνίσματος.</a:t>
            </a:r>
          </a:p>
          <a:p>
            <a:pPr marL="215900" indent="-209550">
              <a:lnSpc>
                <a:spcPct val="100000"/>
              </a:lnSpc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</a:pPr>
            <a:r>
              <a:rPr lang="el-GR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   4. Τις συναισθηματικές καταστάσεις που συνδέονται με το κάπνισμα.</a:t>
            </a:r>
          </a:p>
          <a:p>
            <a:pPr marL="215900" indent="-209550">
              <a:lnSpc>
                <a:spcPct val="100000"/>
              </a:lnSpc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</a:pPr>
            <a:r>
              <a:rPr lang="el-GR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   5. Η γυμναστική βοηθά πολύ.</a:t>
            </a:r>
            <a:endParaRPr lang="en-US" i="1" dirty="0">
              <a:solidFill>
                <a:srgbClr val="404040"/>
              </a:solidFill>
              <a:latin typeface="Calibri" pitchFamily="34" charset="0"/>
              <a:cs typeface="Calibri" pitchFamily="34" charset="0"/>
            </a:endParaRPr>
          </a:p>
          <a:p>
            <a:pPr marL="215900" indent="-209550">
              <a:lnSpc>
                <a:spcPct val="100000"/>
              </a:lnSpc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</a:pPr>
            <a:endParaRPr lang="el-GR" i="1" dirty="0">
              <a:solidFill>
                <a:srgbClr val="404040"/>
              </a:solidFill>
              <a:latin typeface="Calibri" pitchFamily="34" charset="0"/>
              <a:cs typeface="Calibri" pitchFamily="34" charset="0"/>
            </a:endParaRPr>
          </a:p>
          <a:p>
            <a:pPr marL="215900" indent="-209550">
              <a:lnSpc>
                <a:spcPct val="100000"/>
              </a:lnSpc>
              <a:buFont typeface="Wingdings" charset="2"/>
              <a:buChar char="Ø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</a:pPr>
            <a:r>
              <a:rPr lang="el-GR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Πρέπει να γνωρίζει ότι θα βρεθεί σε δύσκολες καταστάσεις ή ακόμα και σε επιστροφή στο τσιγάρο.  </a:t>
            </a:r>
            <a:r>
              <a:rPr lang="en-US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4500563"/>
            <a:ext cx="3814762" cy="2136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clickEffect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3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13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13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3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133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133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33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133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33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133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133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133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clickEffect">
                            <p:stCondLst>
                              <p:cond delay="5000"/>
                            </p:stCondLst>
                            <p:childTnLst>
                              <p:par>
                                <p:cTn id="51" presetID="3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6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- Ορθογώνιο"/>
          <p:cNvSpPr>
            <a:spLocks noChangeArrowheads="1"/>
          </p:cNvSpPr>
          <p:nvPr/>
        </p:nvSpPr>
        <p:spPr bwMode="auto">
          <a:xfrm>
            <a:off x="285750" y="357188"/>
            <a:ext cx="857250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15900" indent="-209550" algn="ctr">
              <a:lnSpc>
                <a:spcPct val="150000"/>
              </a:lnSpc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</a:pPr>
            <a:endParaRPr lang="el-GR" sz="2000" i="1" dirty="0" smtClean="0">
              <a:solidFill>
                <a:srgbClr val="404040"/>
              </a:solidFill>
              <a:latin typeface="Calibri" pitchFamily="34" charset="0"/>
              <a:cs typeface="Calibri" pitchFamily="34" charset="0"/>
            </a:endParaRPr>
          </a:p>
          <a:p>
            <a:pPr marL="215900" indent="-209550">
              <a:lnSpc>
                <a:spcPct val="150000"/>
              </a:lnSpc>
              <a:buFont typeface="Wingdings" charset="2"/>
              <a:buChar char="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</a:pPr>
            <a:r>
              <a:rPr lang="en-US" sz="2000" i="1" dirty="0" err="1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Πρέπει</a:t>
            </a:r>
            <a:r>
              <a:rPr lang="en-US" sz="2000" i="1" dirty="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να</a:t>
            </a:r>
            <a:r>
              <a:rPr lang="en-US" sz="2000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βρει</a:t>
            </a:r>
            <a:r>
              <a:rPr lang="en-US" sz="2000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ένα</a:t>
            </a:r>
            <a:r>
              <a:rPr lang="en-US" sz="2000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διάστημα</a:t>
            </a:r>
            <a:r>
              <a:rPr lang="en-US" sz="2000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ηρεμίας</a:t>
            </a:r>
            <a:r>
              <a:rPr lang="en-US" sz="2000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000" i="1" dirty="0" err="1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χωρίς</a:t>
            </a:r>
            <a:r>
              <a:rPr lang="en-US" sz="2000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άγχος</a:t>
            </a:r>
            <a:r>
              <a:rPr lang="en-US" sz="2000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και</a:t>
            </a:r>
            <a:r>
              <a:rPr lang="en-US" sz="2000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έντονης</a:t>
            </a:r>
            <a:r>
              <a:rPr lang="en-US" sz="2000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εργασίας</a:t>
            </a:r>
            <a:r>
              <a:rPr lang="en-US" sz="2000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215900" indent="-209550">
              <a:lnSpc>
                <a:spcPct val="150000"/>
              </a:lnSpc>
              <a:buFont typeface="Wingdings" charset="2"/>
              <a:buChar char="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</a:pPr>
            <a:endParaRPr lang="en-US" sz="2000" i="1" dirty="0">
              <a:solidFill>
                <a:srgbClr val="404040"/>
              </a:solidFill>
              <a:latin typeface="Calibri" pitchFamily="34" charset="0"/>
              <a:cs typeface="Calibri" pitchFamily="34" charset="0"/>
            </a:endParaRPr>
          </a:p>
          <a:p>
            <a:pPr marL="215900" indent="-209550">
              <a:lnSpc>
                <a:spcPct val="150000"/>
              </a:lnSpc>
              <a:buFont typeface="Wingdings" charset="2"/>
              <a:buChar char="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</a:pPr>
            <a:r>
              <a:rPr lang="en-US" sz="2000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000" i="1" dirty="0" err="1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Πρέπει</a:t>
            </a:r>
            <a:r>
              <a:rPr lang="en-US" sz="2000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να</a:t>
            </a:r>
            <a:r>
              <a:rPr lang="en-US" sz="2000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αρχίσει</a:t>
            </a:r>
            <a:r>
              <a:rPr lang="en-US" sz="2000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μια</a:t>
            </a:r>
            <a:r>
              <a:rPr lang="en-US" sz="2000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δίαιτα</a:t>
            </a:r>
            <a:r>
              <a:rPr lang="en-US" sz="2000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πλούσια</a:t>
            </a:r>
            <a:r>
              <a:rPr lang="en-US" sz="2000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σε</a:t>
            </a:r>
            <a:r>
              <a:rPr lang="en-US" sz="2000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βιταμίνες</a:t>
            </a:r>
            <a:r>
              <a:rPr lang="en-US" sz="2000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αποφεύγοντας</a:t>
            </a:r>
            <a:r>
              <a:rPr lang="en-US" sz="2000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έτσι</a:t>
            </a:r>
            <a:r>
              <a:rPr lang="en-US" sz="2000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το</a:t>
            </a:r>
            <a:r>
              <a:rPr lang="en-US" sz="2000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αλκοόλ</a:t>
            </a:r>
            <a:r>
              <a:rPr lang="en-US" sz="2000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i="1" dirty="0" err="1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τον</a:t>
            </a:r>
            <a:r>
              <a:rPr lang="en-US" sz="2000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καφέ</a:t>
            </a:r>
            <a:r>
              <a:rPr lang="en-US" sz="2000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και</a:t>
            </a:r>
            <a:r>
              <a:rPr lang="en-US" sz="2000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άλλες</a:t>
            </a:r>
            <a:r>
              <a:rPr lang="en-US" sz="2000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εξαρτησιογόνες</a:t>
            </a:r>
            <a:r>
              <a:rPr lang="en-US" sz="2000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ουσίες</a:t>
            </a:r>
            <a:r>
              <a:rPr lang="en-US" sz="2000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215900" indent="-209550">
              <a:lnSpc>
                <a:spcPct val="150000"/>
              </a:lnSpc>
              <a:buFont typeface="Wingdings" charset="2"/>
              <a:buChar char="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</a:pPr>
            <a:endParaRPr lang="en-US" sz="2000" i="1" dirty="0">
              <a:solidFill>
                <a:srgbClr val="404040"/>
              </a:solidFill>
              <a:latin typeface="Calibri" pitchFamily="34" charset="0"/>
              <a:cs typeface="Calibri" pitchFamily="34" charset="0"/>
            </a:endParaRPr>
          </a:p>
          <a:p>
            <a:pPr marL="215900" indent="-209550">
              <a:lnSpc>
                <a:spcPct val="150000"/>
              </a:lnSpc>
              <a:buFont typeface="Wingdings" charset="2"/>
              <a:buChar char="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</a:pPr>
            <a:r>
              <a:rPr lang="en-US" sz="2000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000" i="1" dirty="0" err="1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Πρέπει</a:t>
            </a:r>
            <a:r>
              <a:rPr lang="en-US" sz="2000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να</a:t>
            </a:r>
            <a:r>
              <a:rPr lang="en-US" sz="2000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υπάρχει</a:t>
            </a:r>
            <a:r>
              <a:rPr lang="en-US" sz="2000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μία</a:t>
            </a:r>
            <a:r>
              <a:rPr lang="en-US" sz="2000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έντονη</a:t>
            </a:r>
            <a:r>
              <a:rPr lang="en-US" sz="2000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υποστήριξη</a:t>
            </a:r>
            <a:r>
              <a:rPr lang="en-US" sz="2000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από</a:t>
            </a:r>
            <a:r>
              <a:rPr lang="en-US" sz="2000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τους</a:t>
            </a:r>
            <a:r>
              <a:rPr lang="en-US" sz="2000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γονείς</a:t>
            </a:r>
            <a:r>
              <a:rPr lang="en-US" sz="2000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και</a:t>
            </a:r>
            <a:r>
              <a:rPr lang="en-US" sz="2000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το</a:t>
            </a:r>
            <a:r>
              <a:rPr lang="en-US" sz="2000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σχολείο</a:t>
            </a:r>
            <a:r>
              <a:rPr lang="el-GR" sz="2000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και γενικά από το κοινωνικό περιβάλλον.</a:t>
            </a:r>
            <a:endParaRPr lang="en-US" sz="2000" i="1" dirty="0">
              <a:solidFill>
                <a:srgbClr val="404040"/>
              </a:solidFill>
              <a:latin typeface="Calibri" pitchFamily="34" charset="0"/>
              <a:cs typeface="Calibri" pitchFamily="34" charset="0"/>
            </a:endParaRPr>
          </a:p>
          <a:p>
            <a:pPr marL="215900" indent="-209550">
              <a:lnSpc>
                <a:spcPct val="150000"/>
              </a:lnSpc>
              <a:buFont typeface="Wingdings" charset="2"/>
              <a:buChar char="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</a:pPr>
            <a:endParaRPr lang="en-US" sz="2000" i="1" dirty="0">
              <a:solidFill>
                <a:srgbClr val="404040"/>
              </a:solidFill>
              <a:latin typeface="Calibri" pitchFamily="34" charset="0"/>
              <a:cs typeface="Calibri" pitchFamily="34" charset="0"/>
            </a:endParaRPr>
          </a:p>
          <a:p>
            <a:pPr marL="215900" indent="-209550">
              <a:lnSpc>
                <a:spcPct val="150000"/>
              </a:lnSpc>
              <a:buFont typeface="Wingdings" charset="2"/>
              <a:buChar char="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</a:pPr>
            <a:r>
              <a:rPr lang="en-US" sz="2000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000" i="1" dirty="0" err="1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Πρέπει</a:t>
            </a:r>
            <a:r>
              <a:rPr lang="en-US" sz="2000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να</a:t>
            </a:r>
            <a:r>
              <a:rPr lang="en-US" sz="2000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μειωθεί</a:t>
            </a:r>
            <a:r>
              <a:rPr lang="en-US" sz="2000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το</a:t>
            </a:r>
            <a:r>
              <a:rPr lang="en-US" sz="2000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κάπνισμα</a:t>
            </a:r>
            <a:r>
              <a:rPr lang="en-US" sz="2000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από</a:t>
            </a:r>
            <a:r>
              <a:rPr lang="en-US" sz="2000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γονείς</a:t>
            </a:r>
            <a:r>
              <a:rPr lang="en-US" sz="2000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i="1" dirty="0" err="1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καθηγητές</a:t>
            </a:r>
            <a:r>
              <a:rPr lang="en-US" sz="2000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και</a:t>
            </a:r>
            <a:r>
              <a:rPr lang="en-US" sz="2000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ανθρώπους</a:t>
            </a:r>
            <a:r>
              <a:rPr lang="en-US" sz="2000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που</a:t>
            </a:r>
            <a:r>
              <a:rPr lang="en-US" sz="2000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ασκούν</a:t>
            </a:r>
            <a:r>
              <a:rPr lang="en-US" sz="2000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επιρροή</a:t>
            </a:r>
            <a:r>
              <a:rPr lang="en-US" sz="2000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πάνω</a:t>
            </a:r>
            <a:r>
              <a:rPr lang="en-US" sz="2000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του</a:t>
            </a:r>
            <a:r>
              <a:rPr lang="en-US" sz="2000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215900" indent="-209550">
              <a:lnSpc>
                <a:spcPct val="150000"/>
              </a:lnSpc>
              <a:buFont typeface="Wingdings" charset="2"/>
              <a:buChar char="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</a:pPr>
            <a:endParaRPr lang="en-US" sz="2000" i="1" dirty="0">
              <a:solidFill>
                <a:srgbClr val="404040"/>
              </a:solidFill>
              <a:latin typeface="Calibri" pitchFamily="34" charset="0"/>
              <a:cs typeface="Calibri" pitchFamily="34" charset="0"/>
            </a:endParaRPr>
          </a:p>
          <a:p>
            <a:pPr marL="215900" indent="-209550">
              <a:lnSpc>
                <a:spcPct val="150000"/>
              </a:lnSpc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</a:pPr>
            <a:endParaRPr lang="el-GR" sz="2000" i="1" dirty="0">
              <a:solidFill>
                <a:srgbClr val="40404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2411760" y="332656"/>
            <a:ext cx="5589415" cy="435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Για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να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σταματήσει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ο </a:t>
            </a:r>
            <a:r>
              <a:rPr lang="en-US" sz="24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έφηβος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το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κάπνισμα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el-G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- Ορθογώνιο"/>
          <p:cNvSpPr>
            <a:spLocks noChangeArrowheads="1"/>
          </p:cNvSpPr>
          <p:nvPr/>
        </p:nvSpPr>
        <p:spPr bwMode="auto">
          <a:xfrm>
            <a:off x="467544" y="1988840"/>
            <a:ext cx="814387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15900" indent="-209550">
              <a:lnSpc>
                <a:spcPct val="100000"/>
              </a:lnSpc>
              <a:buFont typeface="Wingdings" charset="2"/>
              <a:buChar char="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</a:pPr>
            <a:r>
              <a:rPr lang="el-GR" sz="2000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Πρέπει να αντικαταστήσει το κάπνισμα με κάποια δημιουργική δραστηριότητα που θα τον ικανοποιεί ψυχολογικά.</a:t>
            </a:r>
            <a:endParaRPr lang="en-US" sz="2000" i="1" dirty="0">
              <a:solidFill>
                <a:srgbClr val="404040"/>
              </a:solidFill>
              <a:latin typeface="Calibri" pitchFamily="34" charset="0"/>
              <a:cs typeface="Calibri" pitchFamily="34" charset="0"/>
            </a:endParaRPr>
          </a:p>
          <a:p>
            <a:pPr marL="215900" indent="-209550">
              <a:lnSpc>
                <a:spcPct val="100000"/>
              </a:lnSpc>
              <a:buFont typeface="Wingdings" charset="2"/>
              <a:buChar char="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</a:pPr>
            <a:endParaRPr lang="el-GR" sz="2000" i="1" dirty="0">
              <a:solidFill>
                <a:srgbClr val="404040"/>
              </a:solidFill>
              <a:latin typeface="Calibri" pitchFamily="34" charset="0"/>
              <a:cs typeface="Calibri" pitchFamily="34" charset="0"/>
            </a:endParaRPr>
          </a:p>
          <a:p>
            <a:pPr marL="215900" indent="-209550" algn="just">
              <a:lnSpc>
                <a:spcPct val="100000"/>
              </a:lnSpc>
              <a:buFont typeface="Wingdings" charset="2"/>
              <a:buChar char="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</a:pPr>
            <a:r>
              <a:rPr lang="el-GR" sz="2000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Πρέπει να ενισχύσει τους «μηχανισμούς αυτοάμυνας » στον πειρασμό του τσιγάρου.</a:t>
            </a:r>
            <a:endParaRPr lang="en-US" sz="2000" i="1" dirty="0">
              <a:solidFill>
                <a:srgbClr val="404040"/>
              </a:solidFill>
              <a:latin typeface="Calibri" pitchFamily="34" charset="0"/>
              <a:cs typeface="Calibri" pitchFamily="34" charset="0"/>
            </a:endParaRPr>
          </a:p>
          <a:p>
            <a:pPr marL="215900" indent="-209550">
              <a:lnSpc>
                <a:spcPct val="100000"/>
              </a:lnSpc>
              <a:buFont typeface="Wingdings" charset="2"/>
              <a:buChar char="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</a:pPr>
            <a:endParaRPr lang="el-GR" sz="2000" i="1" dirty="0">
              <a:solidFill>
                <a:srgbClr val="404040"/>
              </a:solidFill>
              <a:latin typeface="Calibri" pitchFamily="34" charset="0"/>
              <a:cs typeface="Calibri" pitchFamily="34" charset="0"/>
            </a:endParaRPr>
          </a:p>
          <a:p>
            <a:pPr marL="215900" indent="-209550">
              <a:lnSpc>
                <a:spcPct val="100000"/>
              </a:lnSpc>
              <a:buFont typeface="Wingdings" charset="2"/>
              <a:buChar char="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</a:pPr>
            <a:r>
              <a:rPr lang="el-GR" sz="2000" i="1" dirty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Πρέπει να ελέγχει την ασυνείδητη επιρροή που ασκούν οι διαφημίσεις ή τα διάσημα πρόσωπα που καπνίζουν.  </a:t>
            </a:r>
            <a:endParaRPr lang="el-G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Για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να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σταματήσει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ο </a:t>
            </a:r>
            <a:r>
              <a:rPr lang="en-US" sz="24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έφηβος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το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κάπνισμα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el-GR" sz="2400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539552" y="4941168"/>
            <a:ext cx="8221663" cy="555148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sz="2000" i="1" dirty="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2000" i="1" dirty="0" err="1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Μιλήστε</a:t>
            </a:r>
            <a:r>
              <a:rPr lang="en-US" sz="2000" i="1" dirty="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του</a:t>
            </a:r>
            <a:r>
              <a:rPr lang="en-US" sz="2000" i="1" dirty="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για</a:t>
            </a:r>
            <a:r>
              <a:rPr lang="en-US" sz="2000" i="1" dirty="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το</a:t>
            </a:r>
            <a:r>
              <a:rPr lang="en-US" sz="2000" i="1" dirty="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κάπνισμα</a:t>
            </a:r>
            <a:r>
              <a:rPr lang="en-US" sz="2000" i="1" dirty="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σαν</a:t>
            </a:r>
            <a:r>
              <a:rPr lang="en-US" sz="2000" i="1" dirty="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κίνδυνο</a:t>
            </a:r>
            <a:r>
              <a:rPr lang="en-US" sz="2000" i="1" dirty="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για</a:t>
            </a:r>
            <a:r>
              <a:rPr lang="en-US" sz="2000" i="1" dirty="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την</a:t>
            </a:r>
            <a:r>
              <a:rPr lang="en-US" sz="2000" i="1" dirty="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υγεία</a:t>
            </a:r>
            <a:r>
              <a:rPr lang="en-US" sz="2000" i="1" dirty="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και</a:t>
            </a:r>
            <a:r>
              <a:rPr lang="en-US" sz="2000" i="1" dirty="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όχι</a:t>
            </a:r>
            <a:r>
              <a:rPr lang="en-US" sz="2000" i="1" dirty="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ως</a:t>
            </a:r>
            <a:r>
              <a:rPr lang="en-US" sz="2000" i="1" dirty="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κακή</a:t>
            </a:r>
            <a:r>
              <a:rPr lang="en-US" sz="2000" i="1" dirty="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 dirty="0" err="1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συμπεριφορά</a:t>
            </a:r>
            <a:r>
              <a:rPr lang="en-US" sz="2000" i="1" dirty="0" smtClean="0">
                <a:solidFill>
                  <a:srgbClr val="40404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404664"/>
            <a:ext cx="6643734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l-GR" sz="3600" b="1" dirty="0" smtClean="0">
                <a:solidFill>
                  <a:srgbClr val="2D2DB9"/>
                </a:solidFill>
                <a:latin typeface="Palatino Linotype" pitchFamily="18" charset="0"/>
              </a:rPr>
              <a:t>ΕΡΕΥΝΑ</a:t>
            </a:r>
            <a:r>
              <a:rPr lang="el-GR" sz="2000" b="1" dirty="0" smtClean="0">
                <a:solidFill>
                  <a:srgbClr val="2D2DB9"/>
                </a:solidFill>
                <a:latin typeface="Palatino Linotype" pitchFamily="18" charset="0"/>
              </a:rPr>
              <a:t>  </a:t>
            </a:r>
          </a:p>
          <a:p>
            <a:pPr algn="ctr">
              <a:lnSpc>
                <a:spcPct val="250000"/>
              </a:lnSpc>
            </a:pPr>
            <a:r>
              <a:rPr lang="el-GR" sz="2000" b="1" dirty="0" smtClean="0">
                <a:solidFill>
                  <a:srgbClr val="2D2DB9"/>
                </a:solidFill>
                <a:latin typeface="Palatino Linotype" pitchFamily="18" charset="0"/>
              </a:rPr>
              <a:t>ΜΕ ΕΡΩΤΗΜΑΤΟΛΟΓΙΟ</a:t>
            </a:r>
            <a:endParaRPr lang="en-US" sz="2000" b="1" dirty="0" smtClean="0">
              <a:solidFill>
                <a:srgbClr val="2D2DB9"/>
              </a:solidFill>
              <a:latin typeface="Palatino Linotype" pitchFamily="18" charset="0"/>
            </a:endParaRPr>
          </a:p>
          <a:p>
            <a:pPr algn="ctr">
              <a:lnSpc>
                <a:spcPct val="250000"/>
              </a:lnSpc>
            </a:pPr>
            <a:endParaRPr lang="el-GR" sz="2000" b="1" dirty="0" smtClean="0">
              <a:solidFill>
                <a:srgbClr val="2D2DB9"/>
              </a:solidFill>
              <a:latin typeface="Palatino Linotype" pitchFamily="18" charset="0"/>
            </a:endParaRPr>
          </a:p>
          <a:p>
            <a:pPr algn="ctr">
              <a:lnSpc>
                <a:spcPct val="250000"/>
              </a:lnSpc>
            </a:pPr>
            <a:r>
              <a:rPr lang="el-GR" sz="1400" b="1" dirty="0" smtClean="0">
                <a:solidFill>
                  <a:srgbClr val="2D2DB9"/>
                </a:solidFill>
                <a:latin typeface="Palatino Linotype" pitchFamily="18" charset="0"/>
              </a:rPr>
              <a:t>ΠΟΥ ΠΡΑΓΜΑΤΟΠΟΙΗΘΗΚΕ </a:t>
            </a:r>
          </a:p>
          <a:p>
            <a:pPr algn="ctr">
              <a:lnSpc>
                <a:spcPct val="250000"/>
              </a:lnSpc>
            </a:pPr>
            <a:r>
              <a:rPr lang="el-GR" sz="2000" b="1" dirty="0" smtClean="0">
                <a:solidFill>
                  <a:srgbClr val="2D2DB9"/>
                </a:solidFill>
                <a:latin typeface="Palatino Linotype" pitchFamily="18" charset="0"/>
              </a:rPr>
              <a:t>ΣΕ ΔΕΙΓΜΑ </a:t>
            </a:r>
            <a:r>
              <a:rPr lang="en-US" sz="2000" b="1" dirty="0" smtClean="0">
                <a:solidFill>
                  <a:srgbClr val="2D2DB9"/>
                </a:solidFill>
                <a:latin typeface="Palatino Linotype" pitchFamily="18" charset="0"/>
              </a:rPr>
              <a:t>9</a:t>
            </a:r>
            <a:r>
              <a:rPr lang="el-GR" sz="2000" b="1" dirty="0" smtClean="0">
                <a:solidFill>
                  <a:srgbClr val="2D2DB9"/>
                </a:solidFill>
                <a:latin typeface="Palatino Linotype" pitchFamily="18" charset="0"/>
              </a:rPr>
              <a:t>5 ΜΑΘΗΤΩΝ </a:t>
            </a:r>
          </a:p>
          <a:p>
            <a:pPr algn="ctr">
              <a:lnSpc>
                <a:spcPct val="250000"/>
              </a:lnSpc>
            </a:pPr>
            <a:r>
              <a:rPr lang="el-GR" sz="2000" b="1" dirty="0" smtClean="0">
                <a:solidFill>
                  <a:srgbClr val="2D2DB9"/>
                </a:solidFill>
                <a:latin typeface="Palatino Linotype" pitchFamily="18" charset="0"/>
              </a:rPr>
              <a:t>ΤΗΣ Β’ ΤΑΞΗΣ </a:t>
            </a:r>
          </a:p>
          <a:p>
            <a:pPr algn="ctr">
              <a:lnSpc>
                <a:spcPct val="250000"/>
              </a:lnSpc>
            </a:pPr>
            <a:r>
              <a:rPr lang="el-GR" sz="2000" b="1" dirty="0" smtClean="0">
                <a:solidFill>
                  <a:srgbClr val="2D2DB9"/>
                </a:solidFill>
                <a:latin typeface="Palatino Linotype" pitchFamily="18" charset="0"/>
              </a:rPr>
              <a:t>ΤΟΥ Β’ ΑΡΣΑΚΕΙΟΥ ΛΥΚΕΙΟΥ ΨΥΧΙΚΟΥ</a:t>
            </a:r>
            <a:endParaRPr lang="en-US" sz="2000" b="1" dirty="0">
              <a:solidFill>
                <a:srgbClr val="2D2DB9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442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043608" y="1052736"/>
          <a:ext cx="7270750" cy="3986213"/>
        </p:xfrm>
        <a:graphic>
          <a:graphicData uri="http://schemas.openxmlformats.org/presentationml/2006/ole">
            <p:oleObj spid="_x0000_s5122" name="Worksheet" r:id="rId3" imgW="4591151" imgH="2524057" progId="Excel.Sheet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93735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997" y="0"/>
            <a:ext cx="8229600" cy="1144920"/>
          </a:xfrm>
          <a:ln/>
        </p:spPr>
        <p:txBody>
          <a:bodyPr/>
          <a:lstStyle/>
          <a:p>
            <a:pPr algn="l">
              <a:buClrTx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  <a:tab pos="9123975" algn="l"/>
                <a:tab pos="9538701" algn="l"/>
              </a:tabLst>
            </a:pPr>
            <a:r>
              <a:rPr lang="el-GR" sz="1800" b="1" dirty="0">
                <a:latin typeface="Comic Sans MS" pitchFamily="66" charset="0"/>
                <a:ea typeface="Georgia" pitchFamily="16" charset="0"/>
                <a:cs typeface="Georgia" pitchFamily="16" charset="0"/>
              </a:rPr>
              <a:t>Αν καπνίζεις, πόσο συχνά ;</a:t>
            </a:r>
            <a:r>
              <a:rPr lang="el-GR" sz="1500" b="1" dirty="0">
                <a:latin typeface="Georgia" pitchFamily="16" charset="0"/>
                <a:ea typeface="Georgia" pitchFamily="16" charset="0"/>
                <a:cs typeface="Georgia" pitchFamily="16" charset="0"/>
              </a:rPr>
              <a:t>	</a:t>
            </a:r>
            <a:r>
              <a:rPr lang="en-US" sz="1800" b="1" dirty="0" smtClean="0">
                <a:latin typeface="Comic Sans MS" pitchFamily="66" charset="0"/>
                <a:ea typeface="Georgia" pitchFamily="16" charset="0"/>
                <a:cs typeface="Georgia" pitchFamily="16" charset="0"/>
              </a:rPr>
              <a:t>        </a:t>
            </a:r>
            <a:r>
              <a:rPr lang="el-GR" sz="1800" b="1" dirty="0" smtClean="0">
                <a:latin typeface="Comic Sans MS" pitchFamily="66" charset="0"/>
                <a:ea typeface="Georgia" pitchFamily="16" charset="0"/>
                <a:cs typeface="Georgia" pitchFamily="16" charset="0"/>
              </a:rPr>
              <a:t>Ποιος </a:t>
            </a:r>
            <a:r>
              <a:rPr lang="el-GR" sz="1800" b="1" dirty="0">
                <a:latin typeface="Comic Sans MS" pitchFamily="66" charset="0"/>
                <a:ea typeface="Georgia" pitchFamily="16" charset="0"/>
                <a:cs typeface="Georgia" pitchFamily="16" charset="0"/>
              </a:rPr>
              <a:t>λόγος σε ώθησε να ξεκινήσεις</a:t>
            </a:r>
            <a:r>
              <a:rPr lang="el-GR" sz="1800" dirty="0">
                <a:latin typeface="Comic Sans MS" pitchFamily="66" charset="0"/>
                <a:ea typeface="Georgia" pitchFamily="16" charset="0"/>
                <a:cs typeface="Georgia" pitchFamily="16" charset="0"/>
              </a:rPr>
              <a:t>;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91680" y="4931460"/>
            <a:ext cx="2404800" cy="959141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indent="-306725" algn="ctr">
              <a:buClrTx/>
              <a:buNone/>
              <a:tabLst>
                <a:tab pos="656650" algn="l"/>
                <a:tab pos="1313299" algn="l"/>
                <a:tab pos="1969949" algn="l"/>
              </a:tabLst>
            </a:pPr>
            <a:r>
              <a:rPr lang="en-US" sz="1800" b="1" dirty="0" err="1" smtClean="0">
                <a:latin typeface="Comic Sans MS" pitchFamily="66" charset="0"/>
              </a:rPr>
              <a:t>Καπνίζεις</a:t>
            </a:r>
            <a:r>
              <a:rPr lang="en-US" sz="1800" b="1" dirty="0" smtClean="0">
                <a:latin typeface="Comic Sans MS" pitchFamily="66" charset="0"/>
              </a:rPr>
              <a:t>……..</a:t>
            </a:r>
            <a:endParaRPr lang="en-US" sz="1800" b="1" dirty="0">
              <a:latin typeface="Comic Sans MS" pitchFamily="66" charset="0"/>
            </a:endParaRPr>
          </a:p>
        </p:txBody>
      </p:sp>
      <p:graphicFrame>
        <p:nvGraphicFramePr>
          <p:cNvPr id="3075" name="Group 3"/>
          <p:cNvGraphicFramePr>
            <a:graphicFrameLocks noGrp="1"/>
          </p:cNvGraphicFramePr>
          <p:nvPr/>
        </p:nvGraphicFramePr>
        <p:xfrm>
          <a:off x="-1768320" y="4005061"/>
          <a:ext cx="321120" cy="2047895"/>
        </p:xfrm>
        <a:graphic>
          <a:graphicData uri="http://schemas.openxmlformats.org/drawingml/2006/table">
            <a:tbl>
              <a:tblPr/>
              <a:tblGrid>
                <a:gridCol w="321120"/>
              </a:tblGrid>
              <a:tr h="44932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81638" marR="81638" marT="17214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</a:tr>
              <a:tr h="53285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81638" marR="81638" marT="17214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3285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81638" marR="81638" marT="17214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53285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81638" marR="81638" marT="172143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-784035" y="692696"/>
          <a:ext cx="5751361" cy="3816424"/>
        </p:xfrm>
        <a:graphic>
          <a:graphicData uri="http://schemas.openxmlformats.org/presentationml/2006/ole">
            <p:oleObj spid="_x0000_s61442" r:id="rId4" imgW="6340320" imgH="3238920" progId="">
              <p:embed/>
            </p:oleObj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4932040" y="980728"/>
          <a:ext cx="4389664" cy="3303519"/>
        </p:xfrm>
        <a:graphic>
          <a:graphicData uri="http://schemas.openxmlformats.org/presentationml/2006/ole">
            <p:oleObj spid="_x0000_s61443" r:id="rId5" imgW="4482000" imgH="3174840" progId="">
              <p:embed/>
            </p:oleObj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/>
        </p:nvGraphicFramePr>
        <p:xfrm>
          <a:off x="2351204" y="4005065"/>
          <a:ext cx="5389147" cy="2852936"/>
        </p:xfrm>
        <a:graphic>
          <a:graphicData uri="http://schemas.openxmlformats.org/presentationml/2006/ole">
            <p:oleObj spid="_x0000_s61444" r:id="rId6" imgW="4198320" imgH="2201760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80960" y="482451"/>
            <a:ext cx="7980480" cy="7009215"/>
          </a:xfrm>
          <a:ln/>
        </p:spPr>
        <p:txBody>
          <a:bodyPr/>
          <a:lstStyle/>
          <a:p>
            <a:pPr>
              <a:buClrTx/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  <a:tab pos="8709249" algn="l"/>
                <a:tab pos="9123975" algn="l"/>
                <a:tab pos="9538701" algn="l"/>
              </a:tabLst>
            </a:pPr>
            <a:r>
              <a:rPr lang="en-US" sz="2000" b="1" dirty="0" err="1">
                <a:latin typeface="Comic Sans MS" pitchFamily="66" charset="0"/>
              </a:rPr>
              <a:t>Το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err="1">
                <a:latin typeface="Comic Sans MS" pitchFamily="66" charset="0"/>
              </a:rPr>
              <a:t>κάπνισμα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err="1">
                <a:latin typeface="Comic Sans MS" pitchFamily="66" charset="0"/>
              </a:rPr>
              <a:t>σε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err="1">
                <a:latin typeface="Comic Sans MS" pitchFamily="66" charset="0"/>
              </a:rPr>
              <a:t>κάνει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err="1">
                <a:latin typeface="Comic Sans MS" pitchFamily="66" charset="0"/>
              </a:rPr>
              <a:t>να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err="1">
                <a:latin typeface="Comic Sans MS" pitchFamily="66" charset="0"/>
              </a:rPr>
              <a:t>νοιώθεις</a:t>
            </a:r>
            <a:r>
              <a:rPr lang="en-US" sz="2000" b="1" dirty="0">
                <a:latin typeface="Comic Sans MS" pitchFamily="66" charset="0"/>
              </a:rPr>
              <a:t> </a:t>
            </a:r>
            <a:r>
              <a:rPr lang="en-US" sz="2000" b="1" dirty="0" err="1">
                <a:latin typeface="Comic Sans MS" pitchFamily="66" charset="0"/>
              </a:rPr>
              <a:t>σπουδαίος</a:t>
            </a:r>
            <a:r>
              <a:rPr lang="en-US" sz="2000" b="1" dirty="0">
                <a:latin typeface="Comic Sans MS" pitchFamily="66" charset="0"/>
              </a:rPr>
              <a:t>;</a:t>
            </a:r>
            <a:r>
              <a:rPr lang="en-US" sz="2800" dirty="0">
                <a:latin typeface="Luxi Serif" pitchFamily="16" charset="0"/>
              </a:rPr>
              <a:t>	</a:t>
            </a:r>
            <a:r>
              <a:rPr lang="en-US" sz="1500" dirty="0">
                <a:latin typeface="Luxi Serif" pitchFamily="16" charset="0"/>
              </a:rPr>
              <a:t/>
            </a:r>
            <a:br>
              <a:rPr lang="en-US" sz="1500" dirty="0">
                <a:latin typeface="Luxi Serif" pitchFamily="16" charset="0"/>
              </a:rPr>
            </a:br>
            <a:r>
              <a:rPr lang="en-US" sz="1500" dirty="0">
                <a:latin typeface="Luxi Serif" pitchFamily="16" charset="0"/>
              </a:rPr>
              <a:t/>
            </a:r>
            <a:br>
              <a:rPr lang="en-US" sz="1500" dirty="0">
                <a:latin typeface="Luxi Serif" pitchFamily="16" charset="0"/>
              </a:rPr>
            </a:br>
            <a:r>
              <a:rPr lang="en-US" sz="1500" dirty="0">
                <a:latin typeface="Luxi Serif" pitchFamily="16" charset="0"/>
              </a:rPr>
              <a:t/>
            </a:r>
            <a:br>
              <a:rPr lang="en-US" sz="1500" dirty="0">
                <a:latin typeface="Luxi Serif" pitchFamily="16" charset="0"/>
              </a:rPr>
            </a:br>
            <a:r>
              <a:rPr lang="en-US" sz="1500" dirty="0">
                <a:latin typeface="Luxi Serif" pitchFamily="16" charset="0"/>
              </a:rPr>
              <a:t/>
            </a:r>
            <a:br>
              <a:rPr lang="en-US" sz="1500" dirty="0">
                <a:latin typeface="Luxi Serif" pitchFamily="16" charset="0"/>
              </a:rPr>
            </a:br>
            <a:r>
              <a:rPr lang="en-US" sz="1500" dirty="0">
                <a:latin typeface="Luxi Serif" pitchFamily="16" charset="0"/>
              </a:rPr>
              <a:t/>
            </a:r>
            <a:br>
              <a:rPr lang="en-US" sz="1500" dirty="0">
                <a:latin typeface="Luxi Serif" pitchFamily="16" charset="0"/>
              </a:rPr>
            </a:br>
            <a:r>
              <a:rPr lang="en-US" sz="1500" dirty="0">
                <a:latin typeface="Luxi Serif" pitchFamily="16" charset="0"/>
              </a:rPr>
              <a:t/>
            </a:r>
            <a:br>
              <a:rPr lang="en-US" sz="1500" dirty="0">
                <a:latin typeface="Luxi Serif" pitchFamily="16" charset="0"/>
              </a:rPr>
            </a:br>
            <a:r>
              <a:rPr lang="en-US" sz="1500" dirty="0">
                <a:latin typeface="Luxi Serif" pitchFamily="16" charset="0"/>
              </a:rPr>
              <a:t/>
            </a:r>
            <a:br>
              <a:rPr lang="en-US" sz="1500" dirty="0">
                <a:latin typeface="Luxi Serif" pitchFamily="16" charset="0"/>
              </a:rPr>
            </a:br>
            <a:r>
              <a:rPr lang="en-US" sz="1500" dirty="0">
                <a:latin typeface="Luxi Serif" pitchFamily="16" charset="0"/>
              </a:rPr>
              <a:t/>
            </a:r>
            <a:br>
              <a:rPr lang="en-US" sz="1500" dirty="0">
                <a:latin typeface="Luxi Serif" pitchFamily="16" charset="0"/>
              </a:rPr>
            </a:br>
            <a:r>
              <a:rPr lang="en-US" sz="1500" dirty="0">
                <a:latin typeface="Luxi Serif" pitchFamily="16" charset="0"/>
              </a:rPr>
              <a:t/>
            </a:r>
            <a:br>
              <a:rPr lang="en-US" sz="1500" dirty="0">
                <a:latin typeface="Luxi Serif" pitchFamily="16" charset="0"/>
              </a:rPr>
            </a:br>
            <a:r>
              <a:rPr lang="en-US" sz="1500" dirty="0">
                <a:latin typeface="Luxi Serif" pitchFamily="16" charset="0"/>
              </a:rPr>
              <a:t/>
            </a:r>
            <a:br>
              <a:rPr lang="en-US" sz="1500" dirty="0">
                <a:latin typeface="Luxi Serif" pitchFamily="16" charset="0"/>
              </a:rPr>
            </a:br>
            <a:r>
              <a:rPr lang="en-US" sz="1500" dirty="0">
                <a:latin typeface="Luxi Serif" pitchFamily="16" charset="0"/>
              </a:rPr>
              <a:t/>
            </a:r>
            <a:br>
              <a:rPr lang="en-US" sz="1500" dirty="0">
                <a:latin typeface="Luxi Serif" pitchFamily="16" charset="0"/>
              </a:rPr>
            </a:br>
            <a:r>
              <a:rPr lang="en-US" sz="1500" dirty="0">
                <a:latin typeface="Luxi Serif" pitchFamily="16" charset="0"/>
              </a:rPr>
              <a:t/>
            </a:r>
            <a:br>
              <a:rPr lang="en-US" sz="1500" dirty="0">
                <a:latin typeface="Luxi Serif" pitchFamily="16" charset="0"/>
              </a:rPr>
            </a:br>
            <a:r>
              <a:rPr lang="en-US" sz="1500" dirty="0">
                <a:latin typeface="Luxi Serif" pitchFamily="16" charset="0"/>
              </a:rPr>
              <a:t/>
            </a:r>
            <a:br>
              <a:rPr lang="en-US" sz="1500" dirty="0">
                <a:latin typeface="Luxi Serif" pitchFamily="16" charset="0"/>
              </a:rPr>
            </a:br>
            <a:r>
              <a:rPr lang="en-US" sz="1500" dirty="0">
                <a:latin typeface="Luxi Serif" pitchFamily="16" charset="0"/>
              </a:rPr>
              <a:t/>
            </a:r>
            <a:br>
              <a:rPr lang="en-US" sz="1500" dirty="0">
                <a:latin typeface="Luxi Serif" pitchFamily="16" charset="0"/>
              </a:rPr>
            </a:br>
            <a:r>
              <a:rPr lang="en-US" sz="1500" dirty="0">
                <a:latin typeface="Luxi Serif" pitchFamily="16" charset="0"/>
              </a:rPr>
              <a:t/>
            </a:r>
            <a:br>
              <a:rPr lang="en-US" sz="1500" dirty="0">
                <a:latin typeface="Luxi Serif" pitchFamily="16" charset="0"/>
              </a:rPr>
            </a:br>
            <a:r>
              <a:rPr lang="en-US" sz="1500" dirty="0">
                <a:latin typeface="Luxi Serif" pitchFamily="16" charset="0"/>
              </a:rPr>
              <a:t/>
            </a:r>
            <a:br>
              <a:rPr lang="en-US" sz="1500" dirty="0">
                <a:latin typeface="Luxi Serif" pitchFamily="16" charset="0"/>
              </a:rPr>
            </a:br>
            <a:r>
              <a:rPr lang="en-US" sz="1500" dirty="0">
                <a:latin typeface="Luxi Serif" pitchFamily="16" charset="0"/>
              </a:rPr>
              <a:t/>
            </a:r>
            <a:br>
              <a:rPr lang="en-US" sz="1500" dirty="0">
                <a:latin typeface="Luxi Serif" pitchFamily="16" charset="0"/>
              </a:rPr>
            </a:br>
            <a:r>
              <a:rPr lang="en-US" sz="1500" dirty="0">
                <a:latin typeface="Luxi Serif" pitchFamily="16" charset="0"/>
              </a:rPr>
              <a:t/>
            </a:r>
            <a:br>
              <a:rPr lang="en-US" sz="1500" dirty="0">
                <a:latin typeface="Luxi Serif" pitchFamily="16" charset="0"/>
              </a:rPr>
            </a:br>
            <a:r>
              <a:rPr lang="en-US" sz="1500" dirty="0">
                <a:latin typeface="Luxi Serif" pitchFamily="16" charset="0"/>
              </a:rPr>
              <a:t/>
            </a:r>
            <a:br>
              <a:rPr lang="en-US" sz="1500" dirty="0">
                <a:latin typeface="Luxi Serif" pitchFamily="16" charset="0"/>
              </a:rPr>
            </a:br>
            <a:r>
              <a:rPr lang="en-US" sz="1500" dirty="0">
                <a:latin typeface="Luxi Serif" pitchFamily="16" charset="0"/>
              </a:rPr>
              <a:t/>
            </a:r>
            <a:br>
              <a:rPr lang="en-US" sz="1500" dirty="0">
                <a:latin typeface="Luxi Serif" pitchFamily="16" charset="0"/>
              </a:rPr>
            </a:br>
            <a:r>
              <a:rPr lang="en-US" sz="1500" dirty="0">
                <a:latin typeface="Luxi Serif" pitchFamily="16" charset="0"/>
              </a:rPr>
              <a:t/>
            </a:r>
            <a:br>
              <a:rPr lang="en-US" sz="1500" dirty="0">
                <a:latin typeface="Luxi Serif" pitchFamily="16" charset="0"/>
              </a:rPr>
            </a:br>
            <a:r>
              <a:rPr lang="en-US" sz="1500" dirty="0">
                <a:latin typeface="Luxi Serif" pitchFamily="16" charset="0"/>
              </a:rPr>
              <a:t/>
            </a:r>
            <a:br>
              <a:rPr lang="en-US" sz="1500" dirty="0">
                <a:latin typeface="Luxi Serif" pitchFamily="16" charset="0"/>
              </a:rPr>
            </a:br>
            <a:r>
              <a:rPr lang="en-US" sz="1500" dirty="0">
                <a:latin typeface="Luxi Serif" pitchFamily="16" charset="0"/>
              </a:rPr>
              <a:t/>
            </a:r>
            <a:br>
              <a:rPr lang="en-US" sz="1500" dirty="0">
                <a:latin typeface="Luxi Serif" pitchFamily="16" charset="0"/>
              </a:rPr>
            </a:br>
            <a:r>
              <a:rPr lang="en-US" sz="1500" dirty="0">
                <a:latin typeface="Luxi Serif" pitchFamily="16" charset="0"/>
              </a:rPr>
              <a:t/>
            </a:r>
            <a:br>
              <a:rPr lang="en-US" sz="1500" dirty="0">
                <a:latin typeface="Luxi Serif" pitchFamily="16" charset="0"/>
              </a:rPr>
            </a:br>
            <a:r>
              <a:rPr lang="en-US" sz="1500" dirty="0">
                <a:latin typeface="Luxi Serif" pitchFamily="16" charset="0"/>
              </a:rPr>
              <a:t/>
            </a:r>
            <a:br>
              <a:rPr lang="en-US" sz="1500" dirty="0">
                <a:latin typeface="Luxi Serif" pitchFamily="16" charset="0"/>
              </a:rPr>
            </a:br>
            <a:r>
              <a:rPr lang="en-US" sz="1500" dirty="0">
                <a:latin typeface="Luxi Serif" pitchFamily="16" charset="0"/>
              </a:rPr>
              <a:t/>
            </a:r>
            <a:br>
              <a:rPr lang="en-US" sz="1500" dirty="0">
                <a:latin typeface="Luxi Serif" pitchFamily="16" charset="0"/>
              </a:rPr>
            </a:br>
            <a:r>
              <a:rPr lang="en-US" sz="1500" dirty="0">
                <a:latin typeface="Luxi Serif" pitchFamily="16" charset="0"/>
              </a:rPr>
              <a:t/>
            </a:r>
            <a:br>
              <a:rPr lang="en-US" sz="1500" dirty="0">
                <a:latin typeface="Luxi Serif" pitchFamily="16" charset="0"/>
              </a:rPr>
            </a:br>
            <a:endParaRPr lang="en-US" sz="1500" dirty="0">
              <a:latin typeface="Luxi Serif" pitchFamily="16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95728" y="1469269"/>
          <a:ext cx="8621909" cy="4246083"/>
        </p:xfrm>
        <a:graphic>
          <a:graphicData uri="http://schemas.openxmlformats.org/presentationml/2006/ole">
            <p:oleObj spid="_x0000_s63490" r:id="rId4" imgW="4653000" imgH="3237480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0" y="554729"/>
            <a:ext cx="8882954" cy="627623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r>
              <a:rPr lang="en-US" dirty="0" smtClean="0">
                <a:latin typeface="Luxi Serif" pitchFamily="16" charset="0"/>
              </a:rPr>
              <a:t> </a:t>
            </a:r>
            <a:r>
              <a:rPr lang="el-GR" sz="2000" b="1" dirty="0" smtClean="0">
                <a:solidFill>
                  <a:schemeClr val="tx1"/>
                </a:solidFill>
                <a:latin typeface="Comic Sans MS" pitchFamily="66" charset="0"/>
              </a:rPr>
              <a:t>Επηρεάστηκες από τις παρέες σου στο  να αρχίζεις να καπνίζεις</a:t>
            </a:r>
            <a:r>
              <a:rPr lang="en-US" sz="2000" b="1" dirty="0" smtClean="0">
                <a:solidFill>
                  <a:schemeClr val="tx1"/>
                </a:solidFill>
                <a:latin typeface="Comic Sans MS" pitchFamily="66" charset="0"/>
              </a:rPr>
              <a:t>;                                                                                                                             </a:t>
            </a:r>
            <a:r>
              <a:rPr lang="en-US" b="1" dirty="0" smtClean="0">
                <a:latin typeface="Comic Sans MS" pitchFamily="66" charset="0"/>
              </a:rPr>
              <a:t/>
            </a:r>
            <a:br>
              <a:rPr lang="en-US" b="1" dirty="0" smtClean="0">
                <a:latin typeface="Comic Sans MS" pitchFamily="66" charset="0"/>
              </a:rPr>
            </a:br>
            <a:endParaRPr lang="el-GR" b="1" dirty="0">
              <a:latin typeface="Comic Sans MS" pitchFamily="66" charset="0"/>
            </a:endParaRP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-718940" y="1207972"/>
          <a:ext cx="9862941" cy="4966294"/>
        </p:xfrm>
        <a:graphic>
          <a:graphicData uri="http://schemas.openxmlformats.org/presentationml/2006/ole">
            <p:oleObj spid="_x0000_s64514" r:id="rId3" imgW="3438720" imgH="2377440" progId="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- Ορθογώνιο"/>
          <p:cNvSpPr>
            <a:spLocks noChangeArrowheads="1"/>
          </p:cNvSpPr>
          <p:nvPr/>
        </p:nvSpPr>
        <p:spPr bwMode="auto">
          <a:xfrm>
            <a:off x="428625" y="785813"/>
            <a:ext cx="8358188" cy="457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000" i="1" dirty="0" smtClean="0">
                <a:solidFill>
                  <a:srgbClr val="212745"/>
                </a:solidFill>
                <a:latin typeface="Calibri" pitchFamily="34" charset="0"/>
                <a:cs typeface="Calibri" pitchFamily="34" charset="0"/>
              </a:rPr>
              <a:t>ΕΦΗΒΕΙΑ</a:t>
            </a:r>
            <a:endParaRPr lang="en-US" sz="4000" i="1" dirty="0">
              <a:solidFill>
                <a:srgbClr val="212745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l-GR" sz="4000" i="1" dirty="0">
              <a:solidFill>
                <a:srgbClr val="212745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l-GR" sz="4000" i="1" dirty="0" smtClean="0">
                <a:solidFill>
                  <a:srgbClr val="212745"/>
                </a:solidFill>
                <a:latin typeface="Calibri" pitchFamily="34" charset="0"/>
                <a:cs typeface="Calibri" pitchFamily="34" charset="0"/>
              </a:rPr>
              <a:t>Περίοδος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000" i="1" dirty="0" smtClean="0">
                <a:solidFill>
                  <a:srgbClr val="212745"/>
                </a:solidFill>
                <a:latin typeface="Calibri" pitchFamily="34" charset="0"/>
                <a:cs typeface="Calibri" pitchFamily="34" charset="0"/>
              </a:rPr>
              <a:t>που ο νέος άνθρωπος περνάει από έντονες και σημαντικές αλλαγές    </a:t>
            </a:r>
          </a:p>
          <a:p>
            <a:pPr algn="just">
              <a:lnSpc>
                <a:spcPct val="150000"/>
              </a:lnSpc>
            </a:pPr>
            <a:r>
              <a:rPr lang="el-GR" sz="2000" i="1" dirty="0" smtClean="0">
                <a:solidFill>
                  <a:srgbClr val="212745"/>
                </a:solidFill>
                <a:latin typeface="Calibri" pitchFamily="34" charset="0"/>
                <a:cs typeface="Calibri" pitchFamily="34" charset="0"/>
              </a:rPr>
              <a:t>    (βιολογικές, συναισθηματικές, κοινωνικές), </a:t>
            </a:r>
            <a:endParaRPr lang="en-US" sz="2000" i="1" dirty="0" smtClean="0">
              <a:solidFill>
                <a:srgbClr val="212745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000" i="1" dirty="0" smtClean="0">
                <a:solidFill>
                  <a:srgbClr val="212745"/>
                </a:solidFill>
                <a:latin typeface="Calibri" pitchFamily="34" charset="0"/>
                <a:cs typeface="Calibri" pitchFamily="34" charset="0"/>
              </a:rPr>
              <a:t>ενώ παράλληλα δοκιμάζει τον εαυτό του σε προκλήσεις  που αισθάνεται ότι  </a:t>
            </a:r>
          </a:p>
          <a:p>
            <a:pPr algn="just">
              <a:lnSpc>
                <a:spcPct val="150000"/>
              </a:lnSpc>
            </a:pPr>
            <a:r>
              <a:rPr lang="el-GR" sz="2000" i="1" dirty="0" smtClean="0">
                <a:solidFill>
                  <a:srgbClr val="212745"/>
                </a:solidFill>
                <a:latin typeface="Calibri" pitchFamily="34" charset="0"/>
                <a:cs typeface="Calibri" pitchFamily="34" charset="0"/>
              </a:rPr>
              <a:t>    δέχεται από τους «σημαντικούς» </a:t>
            </a:r>
            <a:r>
              <a:rPr lang="el-GR" sz="2000" i="1" dirty="0" err="1" smtClean="0">
                <a:solidFill>
                  <a:srgbClr val="212745"/>
                </a:solidFill>
                <a:latin typeface="Calibri" pitchFamily="34" charset="0"/>
                <a:cs typeface="Calibri" pitchFamily="34" charset="0"/>
              </a:rPr>
              <a:t>γι’αυτόν</a:t>
            </a:r>
            <a:r>
              <a:rPr lang="el-GR" sz="2000" i="1" dirty="0" smtClean="0">
                <a:solidFill>
                  <a:srgbClr val="212745"/>
                </a:solidFill>
                <a:latin typeface="Calibri" pitchFamily="34" charset="0"/>
                <a:cs typeface="Calibri" pitchFamily="34" charset="0"/>
              </a:rPr>
              <a:t> ενήλικες (γονείς, αδέλφια, </a:t>
            </a:r>
          </a:p>
          <a:p>
            <a:pPr algn="just">
              <a:lnSpc>
                <a:spcPct val="150000"/>
              </a:lnSpc>
            </a:pPr>
            <a:r>
              <a:rPr lang="el-GR" sz="2000" i="1" dirty="0" smtClean="0">
                <a:solidFill>
                  <a:srgbClr val="212745"/>
                </a:solidFill>
                <a:latin typeface="Calibri" pitchFamily="34" charset="0"/>
                <a:cs typeface="Calibri" pitchFamily="34" charset="0"/>
              </a:rPr>
              <a:t>    δασκάλους) και όσο μεγαλώνει και από την «παρέα», την ομάδα των </a:t>
            </a:r>
          </a:p>
          <a:p>
            <a:pPr algn="just">
              <a:lnSpc>
                <a:spcPct val="150000"/>
              </a:lnSpc>
            </a:pPr>
            <a:r>
              <a:rPr lang="el-GR" sz="2000" i="1" dirty="0" smtClean="0">
                <a:solidFill>
                  <a:srgbClr val="212745"/>
                </a:solidFill>
                <a:latin typeface="Calibri" pitchFamily="34" charset="0"/>
                <a:cs typeface="Calibri" pitchFamily="34" charset="0"/>
              </a:rPr>
              <a:t>    συνομηλίκων του, η οποία γίνεται όλο και πιο σημαντική.   </a:t>
            </a:r>
            <a:endParaRPr lang="el-GR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8673" name="Picture 1" descr="C:\Users\ΔΗΜΗΤΡΑ\Desktop\Hydrange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6" y="332661"/>
            <a:ext cx="2375736" cy="1782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249120" y="1010986"/>
            <a:ext cx="8229600" cy="1144921"/>
          </a:xfrm>
          <a:ln/>
        </p:spPr>
        <p:txBody>
          <a:bodyPr/>
          <a:lstStyle/>
          <a:p>
            <a:pPr>
              <a:buClrTx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1800" b="1" dirty="0" err="1">
                <a:latin typeface="Comic Sans MS" pitchFamily="66" charset="0"/>
              </a:rPr>
              <a:t>Πόσο</a:t>
            </a:r>
            <a:r>
              <a:rPr lang="en-US" sz="1800" b="1" dirty="0">
                <a:latin typeface="Comic Sans MS" pitchFamily="66" charset="0"/>
              </a:rPr>
              <a:t> </a:t>
            </a:r>
            <a:r>
              <a:rPr lang="en-US" sz="1800" b="1" dirty="0" err="1">
                <a:latin typeface="Comic Sans MS" pitchFamily="66" charset="0"/>
              </a:rPr>
              <a:t>δύσκολο</a:t>
            </a:r>
            <a:r>
              <a:rPr lang="en-US" sz="1800" b="1" dirty="0">
                <a:latin typeface="Comic Sans MS" pitchFamily="66" charset="0"/>
              </a:rPr>
              <a:t> </a:t>
            </a:r>
            <a:r>
              <a:rPr lang="en-US" sz="1800" b="1" dirty="0" err="1">
                <a:latin typeface="Comic Sans MS" pitchFamily="66" charset="0"/>
              </a:rPr>
              <a:t>πιστεύεις</a:t>
            </a:r>
            <a:r>
              <a:rPr lang="en-US" sz="1800" b="1" dirty="0">
                <a:latin typeface="Comic Sans MS" pitchFamily="66" charset="0"/>
              </a:rPr>
              <a:t> </a:t>
            </a:r>
            <a:r>
              <a:rPr lang="en-US" sz="1800" b="1" dirty="0" err="1">
                <a:latin typeface="Comic Sans MS" pitchFamily="66" charset="0"/>
              </a:rPr>
              <a:t>ότι</a:t>
            </a:r>
            <a:r>
              <a:rPr lang="en-US" sz="1800" b="1" dirty="0">
                <a:latin typeface="Comic Sans MS" pitchFamily="66" charset="0"/>
              </a:rPr>
              <a:t> </a:t>
            </a:r>
            <a:r>
              <a:rPr lang="en-US" sz="1800" b="1" dirty="0" err="1">
                <a:latin typeface="Comic Sans MS" pitchFamily="66" charset="0"/>
              </a:rPr>
              <a:t>είναι</a:t>
            </a:r>
            <a:r>
              <a:rPr lang="en-US" sz="1800" b="1" dirty="0">
                <a:latin typeface="Comic Sans MS" pitchFamily="66" charset="0"/>
              </a:rPr>
              <a:t> </a:t>
            </a:r>
            <a:r>
              <a:rPr lang="en-US" sz="1800" b="1" dirty="0" err="1">
                <a:latin typeface="Comic Sans MS" pitchFamily="66" charset="0"/>
              </a:rPr>
              <a:t>για</a:t>
            </a:r>
            <a:r>
              <a:rPr lang="en-US" sz="1800" b="1" dirty="0">
                <a:latin typeface="Comic Sans MS" pitchFamily="66" charset="0"/>
              </a:rPr>
              <a:t> </a:t>
            </a:r>
            <a:r>
              <a:rPr lang="en-US" sz="1800" b="1" dirty="0" err="1">
                <a:latin typeface="Comic Sans MS" pitchFamily="66" charset="0"/>
              </a:rPr>
              <a:t>έναν</a:t>
            </a:r>
            <a:r>
              <a:rPr lang="en-US" sz="1800" b="1" dirty="0">
                <a:latin typeface="Comic Sans MS" pitchFamily="66" charset="0"/>
              </a:rPr>
              <a:t> </a:t>
            </a:r>
            <a:r>
              <a:rPr lang="en-US" sz="1800" b="1" dirty="0" err="1" smtClean="0">
                <a:latin typeface="Comic Sans MS" pitchFamily="66" charset="0"/>
              </a:rPr>
              <a:t>έφηβο</a:t>
            </a:r>
            <a:r>
              <a:rPr lang="en-US" sz="1800" b="1" dirty="0" smtClean="0">
                <a:latin typeface="Comic Sans MS" pitchFamily="66" charset="0"/>
              </a:rPr>
              <a:t/>
            </a:r>
            <a:br>
              <a:rPr lang="en-US" sz="1800" b="1" dirty="0" smtClean="0">
                <a:latin typeface="Comic Sans MS" pitchFamily="66" charset="0"/>
              </a:rPr>
            </a:br>
            <a:r>
              <a:rPr lang="en-US" sz="1800" b="1" dirty="0" smtClean="0">
                <a:latin typeface="Comic Sans MS" pitchFamily="66" charset="0"/>
              </a:rPr>
              <a:t> </a:t>
            </a:r>
            <a:r>
              <a:rPr lang="en-US" sz="1800" b="1" dirty="0" err="1">
                <a:latin typeface="Comic Sans MS" pitchFamily="66" charset="0"/>
              </a:rPr>
              <a:t>να</a:t>
            </a:r>
            <a:r>
              <a:rPr lang="en-US" sz="1800" b="1" dirty="0">
                <a:latin typeface="Comic Sans MS" pitchFamily="66" charset="0"/>
              </a:rPr>
              <a:t> </a:t>
            </a:r>
            <a:r>
              <a:rPr lang="en-US" sz="1800" b="1" dirty="0" err="1">
                <a:latin typeface="Comic Sans MS" pitchFamily="66" charset="0"/>
              </a:rPr>
              <a:t>σταματήσει</a:t>
            </a:r>
            <a:r>
              <a:rPr lang="en-US" sz="1800" b="1" dirty="0">
                <a:latin typeface="Comic Sans MS" pitchFamily="66" charset="0"/>
              </a:rPr>
              <a:t> </a:t>
            </a:r>
            <a:r>
              <a:rPr lang="en-US" sz="1800" b="1" dirty="0" err="1">
                <a:latin typeface="Comic Sans MS" pitchFamily="66" charset="0"/>
              </a:rPr>
              <a:t>το</a:t>
            </a:r>
            <a:r>
              <a:rPr lang="en-US" sz="1800" b="1" dirty="0">
                <a:latin typeface="Comic Sans MS" pitchFamily="66" charset="0"/>
              </a:rPr>
              <a:t> </a:t>
            </a:r>
            <a:r>
              <a:rPr lang="en-US" sz="1800" b="1" dirty="0" err="1">
                <a:latin typeface="Comic Sans MS" pitchFamily="66" charset="0"/>
              </a:rPr>
              <a:t>κάπνισμα</a:t>
            </a:r>
            <a:r>
              <a:rPr lang="en-US" sz="1800" b="1" dirty="0">
                <a:latin typeface="Comic Sans MS" pitchFamily="66" charset="0"/>
              </a:rPr>
              <a:t>;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34240" y="2129984"/>
          <a:ext cx="7854183" cy="4395360"/>
        </p:xfrm>
        <a:graphic>
          <a:graphicData uri="http://schemas.openxmlformats.org/presentationml/2006/ole">
            <p:oleObj spid="_x0000_s62466" r:id="rId4" imgW="5761080" imgH="3238920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371600" y="0"/>
            <a:ext cx="7772400" cy="1125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l-GR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Νέοι τρόποι σκέψης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l-GR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Νέες στάσεις ζωής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42875" y="695325"/>
            <a:ext cx="9001125" cy="6162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39725" indent="-339725">
              <a:spcAft>
                <a:spcPts val="1425"/>
              </a:spcAft>
              <a:buFont typeface="Times New Roman" pitchFamily="16" charset="0"/>
              <a:buAutoNum type="arabicPeriod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Αυτοσεβασμός</a:t>
            </a:r>
          </a:p>
          <a:p>
            <a:pPr marL="339725" indent="-339725">
              <a:spcAft>
                <a:spcPts val="1425"/>
              </a:spcAft>
              <a:buFont typeface="Times New Roman" pitchFamily="16" charset="0"/>
              <a:buAutoNum type="arabicPeriod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Αυτοεκτίμηση</a:t>
            </a:r>
          </a:p>
          <a:p>
            <a:pPr marL="339725" indent="-339725">
              <a:spcAft>
                <a:spcPts val="1425"/>
              </a:spcAft>
              <a:buFont typeface="Times New Roman" pitchFamily="16" charset="0"/>
              <a:buAutoNum type="arabicPeriod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Αυτογνωσία</a:t>
            </a:r>
          </a:p>
          <a:p>
            <a:pPr marL="339725" indent="-339725">
              <a:spcAft>
                <a:spcPts val="1425"/>
              </a:spcAft>
              <a:buFont typeface="Times New Roman" pitchFamily="16" charset="0"/>
              <a:buAutoNum type="arabicPeriod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Αυτοπεποίθηση</a:t>
            </a:r>
          </a:p>
          <a:p>
            <a:pPr marL="339725" indent="-339725">
              <a:spcAft>
                <a:spcPts val="1425"/>
              </a:spcAft>
              <a:buFont typeface="Times New Roman" pitchFamily="16" charset="0"/>
              <a:buAutoNum type="arabicPeriod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α) Αυτοέλεγχος  β) 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Αυτοσυγκράτηση  γ) Αυτοπειθαρχία</a:t>
            </a:r>
            <a:endParaRPr lang="el-GR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39725" indent="-339725">
              <a:spcAft>
                <a:spcPts val="1425"/>
              </a:spcAft>
              <a:buFont typeface="Times New Roman" pitchFamily="16" charset="0"/>
              <a:buAutoNum type="arabicPeriod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Ενίσχυση </a:t>
            </a:r>
            <a:r>
              <a:rPr lang="el-GR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υπευθυνότητας</a:t>
            </a:r>
            <a:endParaRPr lang="el-GR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39725" indent="-339725">
              <a:spcAft>
                <a:spcPts val="1425"/>
              </a:spcAft>
              <a:buFont typeface="Times New Roman" pitchFamily="16" charset="0"/>
              <a:buAutoNum type="arabicPeriod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Κριτική σκέψη</a:t>
            </a:r>
          </a:p>
          <a:p>
            <a:pPr marL="339725" indent="-339725">
              <a:spcAft>
                <a:spcPts val="1425"/>
              </a:spcAft>
              <a:buFont typeface="Times New Roman" pitchFamily="16" charset="0"/>
              <a:buAutoNum type="arabicPeriod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Αποφασιστικότητα</a:t>
            </a:r>
          </a:p>
          <a:p>
            <a:pPr marL="339725" indent="-339725">
              <a:spcAft>
                <a:spcPts val="1425"/>
              </a:spcAft>
              <a:buFont typeface="Times New Roman" pitchFamily="16" charset="0"/>
              <a:buAutoNum type="arabicPeriod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Υπομονή</a:t>
            </a:r>
          </a:p>
          <a:p>
            <a:pPr marL="339725" indent="-339725">
              <a:spcAft>
                <a:spcPts val="1425"/>
              </a:spcAft>
              <a:buFont typeface="Times New Roman" pitchFamily="16" charset="0"/>
              <a:buAutoNum type="arabicPeriod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Επιμονή</a:t>
            </a:r>
          </a:p>
          <a:p>
            <a:pPr marL="339725" indent="-339725">
              <a:spcAft>
                <a:spcPts val="1425"/>
              </a:spcAft>
              <a:buFont typeface="Times New Roman" pitchFamily="16" charset="0"/>
              <a:buAutoNum type="arabicPeriod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Ορθολογική στάση στη ζωή</a:t>
            </a:r>
          </a:p>
          <a:p>
            <a:pPr marL="339725" indent="-339725">
              <a:spcAft>
                <a:spcPts val="1425"/>
              </a:spcAft>
              <a:buFont typeface="Times New Roman" pitchFamily="16" charset="0"/>
              <a:buAutoNum type="arabicPeriod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Υιοθέτηση θετικών τρόπων και στάσεων</a:t>
            </a:r>
          </a:p>
          <a:p>
            <a:pPr marL="339725" indent="-339725">
              <a:spcAft>
                <a:spcPts val="1425"/>
              </a:spcAft>
              <a:buFont typeface="Times New Roman" pitchFamily="16" charset="0"/>
              <a:buAutoNum type="arabicPeriod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Απελευθέρωση από επιρροές φίλων, παρέας και κοινωνίας</a:t>
            </a:r>
          </a:p>
          <a:p>
            <a:pPr marL="339725" indent="-339725">
              <a:spcAft>
                <a:spcPts val="1425"/>
              </a:spcAft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l-GR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39725" indent="-339725">
              <a:spcAft>
                <a:spcPts val="1425"/>
              </a:spcAft>
              <a:buClrTx/>
              <a:buFontTx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l-GR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39725" indent="-339725">
              <a:spcAft>
                <a:spcPts val="1425"/>
              </a:spcAft>
              <a:buClrTx/>
              <a:buFontTx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	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214422"/>
            <a:ext cx="1430338" cy="933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929198"/>
            <a:ext cx="2376488" cy="1223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3214686"/>
            <a:ext cx="2951162" cy="1544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2500306"/>
            <a:ext cx="1533525" cy="982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clickEffect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6" dur="500" fill="hold"/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500" fill="hold"/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500" fill="hold"/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500" fill="hold"/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6" dur="500" fill="hold"/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7" dur="500" fill="hold"/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1" dur="500" fill="hold"/>
                                        <p:tgtEl>
                                          <p:spTgt spid="15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" dur="500" fill="hold"/>
                                        <p:tgtEl>
                                          <p:spTgt spid="15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6" dur="500" fill="hold"/>
                                        <p:tgtEl>
                                          <p:spTgt spid="1536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7" dur="500" fill="hold"/>
                                        <p:tgtEl>
                                          <p:spTgt spid="1536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clickEffect">
                            <p:stCondLst>
                              <p:cond delay="7500"/>
                            </p:stCondLst>
                            <p:childTnLst>
                              <p:par>
                                <p:cTn id="79" presetID="3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1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2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3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84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clickEffect">
                            <p:stCondLst>
                              <p:cond delay="8500"/>
                            </p:stCondLst>
                            <p:childTnLst>
                              <p:par>
                                <p:cTn id="86" presetID="3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9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0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1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clickEffect">
                            <p:stCondLst>
                              <p:cond delay="9500"/>
                            </p:stCondLst>
                            <p:childTnLst>
                              <p:par>
                                <p:cTn id="93" presetID="3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5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6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8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0" presetID="3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2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4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5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No_smoke"/>
          <p:cNvPicPr/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332656"/>
            <a:ext cx="8892480" cy="627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1 - Ορθογώνιο"/>
          <p:cNvSpPr>
            <a:spLocks noChangeArrowheads="1"/>
          </p:cNvSpPr>
          <p:nvPr/>
        </p:nvSpPr>
        <p:spPr bwMode="auto">
          <a:xfrm>
            <a:off x="683568" y="548680"/>
            <a:ext cx="7929563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14. </a:t>
            </a:r>
            <a:r>
              <a:rPr lang="el-GR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Δημιουργική ενασχόληση</a:t>
            </a:r>
            <a:r>
              <a:rPr lang="el-GR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διότι το αίσθημα της δημιουργίας καλύπτει το ψυχολογικό κενό που καλλιεργεί η σημερινή κοινωνία στις καρδιές των </a:t>
            </a:r>
            <a:r>
              <a:rPr lang="el-GR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νέων.</a:t>
            </a:r>
            <a:endParaRPr lang="en-US" sz="2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15.</a:t>
            </a:r>
            <a:r>
              <a:rPr lang="el-GR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ΥΙΟΘΕΤΗΣΗ ΝΕΩΝ ΙΔΑΝΙΚΩΝ ΚΑΙ ΑΞΙΩΝ ΣΤΗ ΖΩΗ</a:t>
            </a:r>
            <a:r>
              <a:rPr lang="el-GR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4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28625" y="2333625"/>
            <a:ext cx="8228013" cy="2595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42900" indent="-336550" algn="ctr">
              <a:spcAft>
                <a:spcPts val="1425"/>
              </a:spcAft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l-GR" sz="5400" dirty="0" smtClean="0">
                <a:solidFill>
                  <a:srgbClr val="000000"/>
                </a:solidFill>
                <a:latin typeface="Mistral" pitchFamily="66" charset="0"/>
                <a:cs typeface="Calibri" pitchFamily="34" charset="0"/>
              </a:rPr>
              <a:t>ΣΑΣ  </a:t>
            </a:r>
            <a:r>
              <a:rPr lang="el-GR" sz="5400" dirty="0">
                <a:solidFill>
                  <a:srgbClr val="000000"/>
                </a:solidFill>
                <a:latin typeface="Mistral" pitchFamily="66" charset="0"/>
                <a:cs typeface="Calibri" pitchFamily="34" charset="0"/>
              </a:rPr>
              <a:t>ΕΥΧΑΡΙΣΤΟΥΜΕ</a:t>
            </a:r>
          </a:p>
          <a:p>
            <a:pPr marL="342900" indent="-336550" algn="ctr">
              <a:spcAft>
                <a:spcPts val="1425"/>
              </a:spcAft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l-GR" sz="5400" dirty="0">
                <a:solidFill>
                  <a:srgbClr val="000000"/>
                </a:solidFill>
                <a:latin typeface="Mistral" pitchFamily="66" charset="0"/>
                <a:cs typeface="Calibri" pitchFamily="34" charset="0"/>
              </a:rPr>
              <a:t>ΓΙΑ </a:t>
            </a:r>
          </a:p>
          <a:p>
            <a:pPr marL="342900" indent="-336550" algn="ctr">
              <a:spcAft>
                <a:spcPts val="1425"/>
              </a:spcAft>
              <a:buClrTx/>
              <a:buFontTx/>
              <a:buNone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</a:pPr>
            <a:r>
              <a:rPr lang="el-GR" sz="5400" dirty="0" smtClean="0">
                <a:solidFill>
                  <a:srgbClr val="000000"/>
                </a:solidFill>
                <a:latin typeface="Mistral" pitchFamily="66" charset="0"/>
                <a:cs typeface="Calibri" pitchFamily="34" charset="0"/>
              </a:rPr>
              <a:t>ΤΗΝ  ΠΡΟΣΟΧΗ  ΣΑΣ !</a:t>
            </a:r>
            <a:endParaRPr lang="el-GR" sz="5400" dirty="0">
              <a:solidFill>
                <a:srgbClr val="000000"/>
              </a:solidFill>
              <a:latin typeface="Mistral" pitchFamily="66" charset="0"/>
              <a:cs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_Σε κάνει σκλάβο_ video-clip - αντικαπνιστικό τραγούδι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7544" y="692696"/>
            <a:ext cx="8208912" cy="576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5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79388" y="692150"/>
            <a:ext cx="8964612" cy="735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73000"/>
              </a:lnSpc>
              <a:spcAft>
                <a:spcPts val="1425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l-GR" sz="800">
              <a:solidFill>
                <a:srgbClr val="000000"/>
              </a:solidFill>
            </a:endParaRPr>
          </a:p>
          <a:p>
            <a:pPr algn="ctr">
              <a:lnSpc>
                <a:spcPct val="73000"/>
              </a:lnSpc>
              <a:spcAft>
                <a:spcPts val="1425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l-GR" sz="800">
              <a:solidFill>
                <a:srgbClr val="000000"/>
              </a:solidFill>
            </a:endParaRPr>
          </a:p>
          <a:p>
            <a:pPr algn="ctr">
              <a:lnSpc>
                <a:spcPct val="73000"/>
              </a:lnSpc>
              <a:spcAft>
                <a:spcPts val="1425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>
              <a:lnSpc>
                <a:spcPct val="73000"/>
              </a:lnSpc>
              <a:spcAft>
                <a:spcPts val="1425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	</a:t>
            </a:r>
          </a:p>
          <a:p>
            <a:pPr algn="ctr">
              <a:lnSpc>
                <a:spcPct val="73000"/>
              </a:lnSpc>
              <a:spcAft>
                <a:spcPts val="1425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00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>
              <a:lnSpc>
                <a:spcPct val="73000"/>
              </a:lnSpc>
              <a:spcAft>
                <a:spcPts val="1425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l-GR" sz="50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lnSpc>
                <a:spcPct val="73000"/>
              </a:lnSpc>
              <a:spcAft>
                <a:spcPts val="1425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l-GR" sz="50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lnSpc>
                <a:spcPct val="73000"/>
              </a:lnSpc>
              <a:spcAft>
                <a:spcPts val="1425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l-GR" sz="50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>
              <a:lnSpc>
                <a:spcPct val="73000"/>
              </a:lnSpc>
              <a:spcAft>
                <a:spcPts val="1425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l-GR" sz="800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0" y="142852"/>
          <a:ext cx="9144000" cy="6500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ξανθιά, κορίτσια, αναπτήρα, κόκκινα χείλη">
            <a:hlinkClick r:id="rId2" tgtFrame="_blank" tooltip="&quot;ξανθιά, κορίτσια, αναπτήρα, κόκκινα χείλη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293096"/>
            <a:ext cx="4054602" cy="230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- Ορθογώνιο"/>
          <p:cNvSpPr/>
          <p:nvPr/>
        </p:nvSpPr>
        <p:spPr>
          <a:xfrm>
            <a:off x="1475656" y="0"/>
            <a:ext cx="74295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Έχει παρατηρηθεί ότι:</a:t>
            </a:r>
          </a:p>
          <a:p>
            <a:pPr>
              <a:lnSpc>
                <a:spcPct val="150000"/>
              </a:lnSpc>
            </a:pPr>
            <a:endParaRPr lang="el-GR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Font typeface="Arial" charset="0"/>
              <a:buAutoNum type="arabicPeriod"/>
            </a:pPr>
            <a:r>
              <a:rPr lang="el-GR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Το </a:t>
            </a:r>
            <a:r>
              <a:rPr lang="el-GR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άτομο ως επί το πλείστον ξεκινά το </a:t>
            </a:r>
            <a:r>
              <a:rPr lang="el-GR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κάπνισμα κατά την εφηβική ηλικία.</a:t>
            </a:r>
            <a:endParaRPr lang="el-GR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2. Οι  έφηβοι που καταφεύγουν στο κάπνισμα συνήθως</a:t>
            </a:r>
          </a:p>
          <a:p>
            <a:pPr>
              <a:lnSpc>
                <a:spcPct val="150000"/>
              </a:lnSpc>
            </a:pPr>
            <a:r>
              <a:rPr lang="el-GR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έχουν:</a:t>
            </a:r>
          </a:p>
          <a:p>
            <a:pPr marL="266700">
              <a:lnSpc>
                <a:spcPct val="150000"/>
              </a:lnSpc>
              <a:buFont typeface="Wingdings" pitchFamily="2" charset="2"/>
              <a:buChar char="§"/>
            </a:pPr>
            <a:r>
              <a:rPr lang="el-GR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χαμηλή αυτοεκτίμηση </a:t>
            </a:r>
          </a:p>
          <a:p>
            <a:pPr marL="266700">
              <a:lnSpc>
                <a:spcPct val="150000"/>
              </a:lnSpc>
              <a:buFont typeface="Wingdings" pitchFamily="2" charset="2"/>
              <a:buChar char="§"/>
            </a:pPr>
            <a:r>
              <a:rPr lang="el-GR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έλλειψη αυτοπεποίθησης στις ικανότητες και τις επιδόσεις τους  </a:t>
            </a:r>
          </a:p>
          <a:p>
            <a:pPr marL="266700">
              <a:lnSpc>
                <a:spcPct val="150000"/>
              </a:lnSpc>
              <a:buFont typeface="Wingdings" pitchFamily="2" charset="2"/>
              <a:buChar char="§"/>
            </a:pPr>
            <a:r>
              <a:rPr lang="el-GR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αρνητική εικόνα για τον εαυτό τους .</a:t>
            </a:r>
            <a:endParaRPr lang="el-GR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000100" y="214290"/>
            <a:ext cx="6962794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09550" indent="-209550" algn="ctr">
              <a:lnSpc>
                <a:spcPct val="100000"/>
              </a:lnSpc>
              <a:tabLst>
                <a:tab pos="209550" algn="l"/>
                <a:tab pos="666750" algn="l"/>
                <a:tab pos="1123950" algn="l"/>
                <a:tab pos="1581150" algn="l"/>
                <a:tab pos="2038350" algn="l"/>
                <a:tab pos="2495550" algn="l"/>
                <a:tab pos="2952750" algn="l"/>
                <a:tab pos="3409950" algn="l"/>
                <a:tab pos="3867150" algn="l"/>
                <a:tab pos="4324350" algn="l"/>
                <a:tab pos="4781550" algn="l"/>
                <a:tab pos="5238750" algn="l"/>
                <a:tab pos="5695950" algn="l"/>
                <a:tab pos="6153150" algn="l"/>
                <a:tab pos="6610350" algn="l"/>
                <a:tab pos="7067550" algn="l"/>
                <a:tab pos="7524750" algn="l"/>
                <a:tab pos="7981950" algn="l"/>
                <a:tab pos="8439150" algn="l"/>
                <a:tab pos="8896350" algn="l"/>
                <a:tab pos="9353550" algn="l"/>
              </a:tabLst>
            </a:pPr>
            <a:r>
              <a:rPr lang="en-US" sz="36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Λόγοι</a:t>
            </a:r>
            <a:r>
              <a:rPr lang="en-US" sz="3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για</a:t>
            </a:r>
            <a:r>
              <a:rPr lang="en-US" sz="3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τους</a:t>
            </a:r>
            <a:r>
              <a:rPr lang="en-US" sz="3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οποίους</a:t>
            </a:r>
            <a:r>
              <a:rPr lang="en-US" sz="3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ο </a:t>
            </a:r>
            <a:r>
              <a:rPr lang="en-US" sz="36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έφηβος</a:t>
            </a:r>
            <a:r>
              <a:rPr lang="en-US" sz="3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3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ξ</a:t>
            </a:r>
            <a:r>
              <a:rPr lang="en-US" sz="36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εκινάει</a:t>
            </a:r>
            <a:r>
              <a:rPr lang="en-US" sz="3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το</a:t>
            </a:r>
            <a:r>
              <a:rPr lang="en-US" sz="3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κάπνισμα</a:t>
            </a:r>
            <a:r>
              <a:rPr lang="en-US" sz="3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731838" y="1554163"/>
            <a:ext cx="6262687" cy="4416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336550" indent="-336550">
              <a:lnSpc>
                <a:spcPct val="100000"/>
              </a:lnSpc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Κάλυψη ψυχολογικού κενού και ανίας που νοιώθει.</a:t>
            </a:r>
          </a:p>
          <a:p>
            <a:pPr marL="336550" indent="-336550">
              <a:lnSpc>
                <a:spcPct val="100000"/>
              </a:lnSpc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Για τη βελτίωση της εικόνας του και της αυτοεκτίμησής του.</a:t>
            </a:r>
          </a:p>
          <a:p>
            <a:pPr marL="336550" indent="-336550">
              <a:lnSpc>
                <a:spcPct val="100000"/>
              </a:lnSpc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Για την αντιμετώπιση δυσκολιών και επικοινωνίας  με τους ενήλικες.</a:t>
            </a:r>
          </a:p>
          <a:p>
            <a:pPr marL="336550" indent="-336550">
              <a:lnSpc>
                <a:spcPct val="100000"/>
              </a:lnSpc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Για να ξεπεράσει τις αδυναμίες του σχετικά με επιδόσεις και δεξιότητες που απαιτούνται από αυτόν…</a:t>
            </a:r>
          </a:p>
          <a:p>
            <a:pPr marL="336550" indent="-336550">
              <a:lnSpc>
                <a:spcPct val="100000"/>
              </a:lnSpc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Για να αντιμετωπίσει αδιέξοδες καταστάσεις  ή για να χαλαρώσει.</a:t>
            </a:r>
          </a:p>
          <a:p>
            <a:pPr marL="336550" indent="-336550">
              <a:lnSpc>
                <a:spcPct val="100000"/>
              </a:lnSpc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Για να στηριχθεί σε αυτό και να ανταποκριθεί σε ό,τι αναμένεται από αυτόν.</a:t>
            </a:r>
          </a:p>
          <a:p>
            <a:pPr marL="336550" indent="-336550">
              <a:lnSpc>
                <a:spcPct val="100000"/>
              </a:lnSpc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Από επαναστατικότητα.</a:t>
            </a:r>
          </a:p>
          <a:p>
            <a:pPr marL="336550" indent="-336550">
              <a:lnSpc>
                <a:spcPct val="100000"/>
              </a:lnSpc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Από μίμηση της συμπεριφοράς ατόμων που έχουν μεγάλο κύρος.</a:t>
            </a:r>
          </a:p>
          <a:p>
            <a:pPr marL="336550" indent="-336550">
              <a:lnSpc>
                <a:spcPct val="100000"/>
              </a:lnSpc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Αίσθηση γοητείας και ενηλικίωσης.</a:t>
            </a:r>
          </a:p>
          <a:p>
            <a:pPr marL="336550" indent="-336550">
              <a:lnSpc>
                <a:spcPct val="100000"/>
              </a:lnSpc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Για να νοιώθει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“cool”  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και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“in”</a:t>
            </a:r>
            <a:endParaRPr lang="el-GR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36550" indent="-336550">
              <a:lnSpc>
                <a:spcPct val="100000"/>
              </a:lnSpc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endParaRPr lang="el-GR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36550" indent="-336550">
              <a:lnSpc>
                <a:spcPct val="100000"/>
              </a:lnSpc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endParaRPr lang="el-GR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36550" indent="-336550">
              <a:lnSpc>
                <a:spcPct val="100000"/>
              </a:lnSpc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36550" indent="-336550">
              <a:lnSpc>
                <a:spcPct val="100000"/>
              </a:lnSpc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36550" indent="-336550">
              <a:lnSpc>
                <a:spcPct val="100000"/>
              </a:lnSpc>
              <a:buClrTx/>
              <a:buFontTx/>
              <a:buNone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build="allAtOnce"/>
      <p:bldP spid="51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- Ορθογώνιο"/>
          <p:cNvSpPr>
            <a:spLocks noChangeArrowheads="1"/>
          </p:cNvSpPr>
          <p:nvPr/>
        </p:nvSpPr>
        <p:spPr bwMode="auto">
          <a:xfrm>
            <a:off x="500063" y="117475"/>
            <a:ext cx="7858125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6550" indent="-336550">
              <a:lnSpc>
                <a:spcPct val="150000"/>
              </a:lnSpc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Για να νοιώθει απελευθερωμένος από τους γονείς.</a:t>
            </a:r>
          </a:p>
          <a:p>
            <a:pPr marL="336550" indent="-336550">
              <a:lnSpc>
                <a:spcPct val="150000"/>
              </a:lnSpc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Από κ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οινωνική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επιρροή.</a:t>
            </a:r>
          </a:p>
          <a:p>
            <a:pPr marL="336550" indent="-336550">
              <a:lnSpc>
                <a:spcPct val="150000"/>
              </a:lnSpc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Από ανάγκη αποδοχής και αναγνώρισης από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τη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ν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ομάδα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των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συνομηλίκων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συμμαθητών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(παρέα).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36550" indent="-336550">
              <a:lnSpc>
                <a:spcPct val="150000"/>
              </a:lnSpc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Από ε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π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ή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ρ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εια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το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υ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οικογενειακ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ού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περιβάλλον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τος, όταν οι γονείς ή τα αδέλφια  καπνίζουν.</a:t>
            </a:r>
          </a:p>
          <a:p>
            <a:pPr marL="336550" indent="-336550">
              <a:lnSpc>
                <a:spcPct val="150000"/>
              </a:lnSpc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Για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να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κάν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ει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εντύπωση-επίδειξη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36550" indent="-336550">
              <a:lnSpc>
                <a:spcPct val="150000"/>
              </a:lnSpc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Θεωρεί ότι αποκτά αυτονομία.</a:t>
            </a:r>
          </a:p>
          <a:p>
            <a:pPr marL="336550" indent="-336550">
              <a:lnSpc>
                <a:spcPct val="150000"/>
              </a:lnSpc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Νοιώθει  ότι αποκτά δύναμη (ψευδαίσθηση).</a:t>
            </a:r>
          </a:p>
          <a:p>
            <a:pPr marL="336550" indent="-336550">
              <a:lnSpc>
                <a:spcPct val="150000"/>
              </a:lnSpc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Από ανάγκη συντροφικότητας ή παρηγοριάς σε στιγμές κατάθλιψης  ή  ανυπέρβλητων δυσκολιών.</a:t>
            </a:r>
          </a:p>
          <a:p>
            <a:pPr marL="336550" indent="-336550">
              <a:lnSpc>
                <a:spcPct val="150000"/>
              </a:lnSpc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Για γευστική και οσφρητική απόλαυση.</a:t>
            </a:r>
          </a:p>
          <a:p>
            <a:pPr marL="336550" indent="-336550">
              <a:lnSpc>
                <a:spcPct val="150000"/>
              </a:lnSpc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Από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αντίδραση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36550" indent="-336550">
              <a:lnSpc>
                <a:spcPct val="150000"/>
              </a:lnSpc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Τυχαία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36550" indent="-336550">
              <a:lnSpc>
                <a:spcPct val="150000"/>
              </a:lnSpc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Από πειραματισμό.</a:t>
            </a:r>
          </a:p>
          <a:p>
            <a:pPr marL="336550" indent="-336550">
              <a:lnSpc>
                <a:spcPct val="150000"/>
              </a:lnSpc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Από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περιέργεια</a:t>
            </a:r>
            <a:r>
              <a: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l-GR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251519" y="1928812"/>
            <a:ext cx="8268593" cy="44525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080" rIns="0" bIns="0"/>
          <a:lstStyle/>
          <a:p>
            <a:pPr marL="450850" indent="-450850" algn="just">
              <a:lnSpc>
                <a:spcPct val="73000"/>
              </a:lnSpc>
              <a:spcAft>
                <a:spcPts val="1425"/>
              </a:spcAft>
              <a:buFont typeface="Arial" charset="0"/>
              <a:buChar char="•"/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594850" algn="l"/>
              </a:tabLst>
            </a:pPr>
            <a:r>
              <a:rPr lang="el-GR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Εθισμός και ερεθισμός από </a:t>
            </a:r>
            <a:r>
              <a:rPr lang="el-GR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εξαρτησιογόνες</a:t>
            </a:r>
            <a:r>
              <a:rPr lang="el-GR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ουσίες (π.χ. νικοτίνη, </a:t>
            </a:r>
            <a:r>
              <a:rPr lang="el-GR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μεθανόλη</a:t>
            </a:r>
            <a:r>
              <a:rPr lang="el-GR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450850" indent="-450850" algn="just">
              <a:lnSpc>
                <a:spcPct val="73000"/>
              </a:lnSpc>
              <a:spcAft>
                <a:spcPts val="1425"/>
              </a:spcAft>
              <a:buFont typeface="Arial" charset="0"/>
              <a:buChar char="•"/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594850" algn="l"/>
              </a:tabLst>
            </a:pPr>
            <a:r>
              <a:rPr lang="el-GR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Οι αισθητικοκινητικοί χειρισμοί του καπνίσματος συνδέονται με όλες τις εκφράσεις της ζωής :</a:t>
            </a:r>
          </a:p>
          <a:p>
            <a:pPr marL="450850" indent="-450850" algn="just">
              <a:lnSpc>
                <a:spcPct val="73000"/>
              </a:lnSpc>
              <a:spcAft>
                <a:spcPts val="1425"/>
              </a:spcAft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594850" algn="l"/>
              </a:tabLst>
            </a:pPr>
            <a:r>
              <a:rPr lang="el-GR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    ( διασκέδαση, στενοχώρια, άγχος – πίεση, δυσκολίες).</a:t>
            </a:r>
          </a:p>
          <a:p>
            <a:pPr marL="450850" indent="-450850" algn="just">
              <a:lnSpc>
                <a:spcPct val="73000"/>
              </a:lnSpc>
              <a:spcAft>
                <a:spcPts val="1425"/>
              </a:spcAft>
              <a:buFont typeface="Arial" charset="0"/>
              <a:buChar char="•"/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594850" algn="l"/>
              </a:tabLst>
            </a:pPr>
            <a:r>
              <a:rPr lang="el-GR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Ψευδαίσθηση της απόλαυσης, της εκτόνωσης, της απόκτησης αυτονομίας, </a:t>
            </a:r>
          </a:p>
          <a:p>
            <a:pPr marL="450850" indent="-450850" algn="just">
              <a:lnSpc>
                <a:spcPct val="73000"/>
              </a:lnSpc>
              <a:spcAft>
                <a:spcPts val="1425"/>
              </a:spcAft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594850" algn="l"/>
              </a:tabLst>
            </a:pPr>
            <a:r>
              <a:rPr lang="el-GR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   της απελευθέρωσης, του κοινωνικού γοήτρου.</a:t>
            </a:r>
          </a:p>
          <a:p>
            <a:pPr marL="450850" indent="-450850" algn="just">
              <a:lnSpc>
                <a:spcPct val="73000"/>
              </a:lnSpc>
              <a:spcAft>
                <a:spcPts val="1425"/>
              </a:spcAft>
              <a:buFont typeface="Arial" charset="0"/>
              <a:buChar char="•"/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594850" algn="l"/>
              </a:tabLst>
            </a:pPr>
            <a:r>
              <a:rPr lang="el-GR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Αίσθηση μείωσης αρνητικών συναισθημάτων και ελάττωσης της στενοχώριας.</a:t>
            </a:r>
          </a:p>
          <a:p>
            <a:pPr marL="450850" indent="-450850" algn="just">
              <a:lnSpc>
                <a:spcPct val="73000"/>
              </a:lnSpc>
              <a:spcAft>
                <a:spcPts val="1425"/>
              </a:spcAft>
              <a:buFont typeface="Arial" charset="0"/>
              <a:buChar char="•"/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594850" algn="l"/>
              </a:tabLst>
            </a:pPr>
            <a:r>
              <a:rPr lang="el-GR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Φόβος απόρριψης από την παρέα τους που καπνίζει.</a:t>
            </a:r>
          </a:p>
          <a:p>
            <a:pPr marL="450850" indent="-450850" algn="just">
              <a:lnSpc>
                <a:spcPct val="73000"/>
              </a:lnSpc>
              <a:spcAft>
                <a:spcPts val="1425"/>
              </a:spcAft>
              <a:buFont typeface="Arial" charset="0"/>
              <a:buChar char="•"/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594850" algn="l"/>
              </a:tabLst>
            </a:pPr>
            <a:r>
              <a:rPr lang="el-GR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Προέκταση της «ταυτότητας» του εφήβου, η «μάρκα» του τσιγάρου, η «μυρωδιά» του, η </a:t>
            </a:r>
            <a:r>
              <a:rPr lang="el-GR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ανάγκη </a:t>
            </a:r>
            <a:r>
              <a:rPr lang="el-GR" b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του </a:t>
            </a:r>
            <a:r>
              <a:rPr lang="el-GR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γίνεται αναπόσπαστο κομμάτι του είναι του.</a:t>
            </a:r>
          </a:p>
          <a:p>
            <a:pPr marL="450850" indent="-450850" algn="just">
              <a:lnSpc>
                <a:spcPct val="73000"/>
              </a:lnSpc>
              <a:spcAft>
                <a:spcPts val="1425"/>
              </a:spcAft>
              <a:buFont typeface="Arial" charset="0"/>
              <a:buChar char="•"/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594850" algn="l"/>
              </a:tabLst>
            </a:pPr>
            <a:r>
              <a:rPr lang="el-GR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Το άνοιγμα του πακέτου δηλώνει «άνοιγμα – πρόκληση» για επικοινωνία.</a:t>
            </a:r>
          </a:p>
          <a:p>
            <a:pPr marL="450850" indent="-450850" algn="just">
              <a:lnSpc>
                <a:spcPct val="73000"/>
              </a:lnSpc>
              <a:spcAft>
                <a:spcPts val="1425"/>
              </a:spcAft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594850" algn="l"/>
              </a:tabLst>
            </a:pPr>
            <a:r>
              <a:rPr lang="el-GR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450850" indent="-450850" algn="just">
              <a:lnSpc>
                <a:spcPct val="73000"/>
              </a:lnSpc>
              <a:spcAft>
                <a:spcPts val="1425"/>
              </a:spcAft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594850" algn="l"/>
              </a:tabLst>
            </a:pPr>
            <a:endParaRPr lang="el-GR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50850" indent="-450850" algn="just">
              <a:lnSpc>
                <a:spcPct val="73000"/>
              </a:lnSpc>
              <a:spcAft>
                <a:spcPts val="1425"/>
              </a:spcAft>
              <a:buClrTx/>
              <a:buFontTx/>
              <a:buNone/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  <a:tab pos="9594850" algn="l"/>
              </a:tabLst>
            </a:pPr>
            <a:endParaRPr lang="el-GR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-468313" y="115888"/>
            <a:ext cx="9612313" cy="1368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l-GR" sz="4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ΓΙΑΤΙ ΟΙ ΕΦΗΒΟΙ ΕΘΙΖΟΝΤΑΙ ΣΤΟ ΚΑΠΝΙΣΜΑ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9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9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9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9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9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6" dur="500" fill="hold"/>
                                        <p:tgtEl>
                                          <p:spTgt spid="9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9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9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500" fill="hold"/>
                                        <p:tgtEl>
                                          <p:spTgt spid="9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92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92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- Ορθογώνιο"/>
          <p:cNvSpPr>
            <a:spLocks noChangeArrowheads="1"/>
          </p:cNvSpPr>
          <p:nvPr/>
        </p:nvSpPr>
        <p:spPr bwMode="auto">
          <a:xfrm>
            <a:off x="428625" y="285750"/>
            <a:ext cx="845185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ΟΜΩΣ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el-GR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ΤΟ ΚΑΠΝΙΣΜΑ </a:t>
            </a:r>
            <a:endParaRPr lang="en-US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l-GR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ΣΤΗΝ ΠΡΑΓΜΑΤΙΚΟΤΗΤΑ </a:t>
            </a:r>
          </a:p>
          <a:p>
            <a:pPr algn="ctr">
              <a:lnSpc>
                <a:spcPct val="150000"/>
              </a:lnSpc>
            </a:pPr>
            <a:r>
              <a:rPr lang="el-GR" sz="2400" b="1" u="sng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ΕΙΝΑΙ</a:t>
            </a:r>
            <a:r>
              <a:rPr lang="en-US" sz="2400" b="1" u="sng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el-GR" sz="2400" b="1" u="sng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l-GR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l-GR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ΣΚΛΑΒΙΑ </a:t>
            </a:r>
          </a:p>
          <a:p>
            <a:pPr algn="ctr">
              <a:lnSpc>
                <a:spcPct val="150000"/>
              </a:lnSpc>
            </a:pPr>
            <a:r>
              <a:rPr lang="el-GR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ΚΟΡΟΪΔΙΑ </a:t>
            </a:r>
          </a:p>
          <a:p>
            <a:pPr algn="ctr">
              <a:lnSpc>
                <a:spcPct val="150000"/>
              </a:lnSpc>
            </a:pPr>
            <a:r>
              <a:rPr lang="el-GR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«ΨΕΥΔΑΙΣΘΗΣΗ»</a:t>
            </a:r>
          </a:p>
          <a:p>
            <a:pPr>
              <a:lnSpc>
                <a:spcPct val="150000"/>
              </a:lnSpc>
            </a:pPr>
            <a:endParaRPr lang="el-GR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l-GR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ΠΟΥ 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lang="el-GR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ΤΑΝ ΑΠΟΚΑΛΥΠΤΕΤΑΙ </a:t>
            </a:r>
            <a:r>
              <a:rPr lang="el-GR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el-GR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ΚΑΠΟΙΕΣ ΦΟΡΕΣ</a:t>
            </a:r>
            <a:r>
              <a:rPr lang="el-GR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el-GR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ΕΙΝΑΙ ΠΟΛΥ </a:t>
            </a:r>
            <a:r>
              <a:rPr lang="el-GR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ΑΡΓΑ ΓΙΑ </a:t>
            </a:r>
            <a:r>
              <a:rPr lang="el-GR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ΤΗΝ ΥΓΕΙΑ ΤΟΥ ΚΑΠΝΙΣΤΗ.</a:t>
            </a:r>
            <a:endParaRPr lang="el-GR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2 - Εικόνα" descr="Οι διαφημίσεις οδηγούν τους εφήβους στο κάπνισμα,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5576" y="1628800"/>
            <a:ext cx="203200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403350" y="1700213"/>
            <a:ext cx="6399213" cy="4537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15900" indent="-209550">
              <a:lnSpc>
                <a:spcPct val="100000"/>
              </a:lnSpc>
              <a:buClrTx/>
              <a:buFontTx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</a:pPr>
            <a:r>
              <a:rPr lang="en-US">
                <a:solidFill>
                  <a:srgbClr val="212745"/>
                </a:solidFill>
                <a:latin typeface="Calibri" pitchFamily="34" charset="0"/>
                <a:cs typeface="Calibri" pitchFamily="34" charset="0"/>
              </a:rPr>
              <a:t>Οι τύποι καπνιστών χωρίζονται σε τέσσερις κατηγορίες:</a:t>
            </a:r>
          </a:p>
          <a:p>
            <a:pPr marL="215900" indent="-209550">
              <a:lnSpc>
                <a:spcPct val="100000"/>
              </a:lnSpc>
              <a:buClrTx/>
              <a:buFontTx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</a:pPr>
            <a:endParaRPr lang="en-US">
              <a:solidFill>
                <a:srgbClr val="212745"/>
              </a:solidFill>
              <a:latin typeface="Calibri" pitchFamily="34" charset="0"/>
              <a:cs typeface="Calibri" pitchFamily="34" charset="0"/>
            </a:endParaRPr>
          </a:p>
          <a:p>
            <a:pPr marL="215900" indent="-209550">
              <a:lnSpc>
                <a:spcPct val="100000"/>
              </a:lnSpc>
              <a:buClrTx/>
              <a:buFontTx/>
              <a:buNone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</a:pPr>
            <a:endParaRPr lang="en-US">
              <a:solidFill>
                <a:srgbClr val="212745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95288" y="620713"/>
            <a:ext cx="8228012" cy="1222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09550" indent="-209550" algn="ctr">
              <a:lnSpc>
                <a:spcPct val="100000"/>
              </a:lnSpc>
              <a:tabLst>
                <a:tab pos="209550" algn="l"/>
                <a:tab pos="666750" algn="l"/>
                <a:tab pos="1123950" algn="l"/>
                <a:tab pos="1581150" algn="l"/>
                <a:tab pos="2038350" algn="l"/>
                <a:tab pos="2495550" algn="l"/>
                <a:tab pos="2952750" algn="l"/>
                <a:tab pos="3409950" algn="l"/>
                <a:tab pos="3867150" algn="l"/>
                <a:tab pos="4324350" algn="l"/>
                <a:tab pos="4781550" algn="l"/>
                <a:tab pos="5238750" algn="l"/>
                <a:tab pos="5695950" algn="l"/>
                <a:tab pos="6153150" algn="l"/>
                <a:tab pos="6610350" algn="l"/>
                <a:tab pos="7067550" algn="l"/>
                <a:tab pos="7524750" algn="l"/>
                <a:tab pos="7981950" algn="l"/>
                <a:tab pos="8439150" algn="l"/>
                <a:tab pos="8896350" algn="l"/>
                <a:tab pos="9353550" algn="l"/>
              </a:tabLst>
            </a:pPr>
            <a:r>
              <a:rPr lang="en-US" sz="5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ΤΥΠΟΙ ΚΑΠΝΙΣΤΩΝ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2163763"/>
            <a:ext cx="6096000" cy="408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click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clickEffect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roid Sans Fallback"/>
        <a:cs typeface="Droid Sans Fallback"/>
      </a:majorFont>
      <a:minorFont>
        <a:latin typeface="Arial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roid Sans Fallback"/>
        <a:cs typeface="Droid Sans Fallback"/>
      </a:majorFont>
      <a:minorFont>
        <a:latin typeface="Arial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1046</Words>
  <Application>Microsoft Office PowerPoint</Application>
  <PresentationFormat>Προβολή στην οθόνη (4:3)</PresentationFormat>
  <Paragraphs>204</Paragraphs>
  <Slides>24</Slides>
  <Notes>13</Notes>
  <HiddenSlides>0</HiddenSlides>
  <MMClips>1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7" baseType="lpstr">
      <vt:lpstr>Office Theme</vt:lpstr>
      <vt:lpstr>1_Office Theme</vt:lpstr>
      <vt:lpstr>Worksheet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Για να σταματήσει ο έφηβος το κάπνισμα:</vt:lpstr>
      <vt:lpstr>Διαφάνεια 15</vt:lpstr>
      <vt:lpstr>Διαφάνεια 16</vt:lpstr>
      <vt:lpstr>Αν καπνίζεις, πόσο συχνά ;         Ποιος λόγος σε ώθησε να ξεκινήσεις;</vt:lpstr>
      <vt:lpstr>Το κάπνισμα σε κάνει να νοιώθεις σπουδαίος;                            </vt:lpstr>
      <vt:lpstr>Διαφάνεια 19</vt:lpstr>
      <vt:lpstr>Πόσο δύσκολο πιστεύεις ότι είναι για έναν έφηβο  να σταματήσει το κάπνισμα;</vt:lpstr>
      <vt:lpstr>Διαφάνεια 21</vt:lpstr>
      <vt:lpstr>Διαφάνεια 22</vt:lpstr>
      <vt:lpstr>Διαφάνεια 23</vt:lpstr>
      <vt:lpstr>Διαφάνεια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ΔΗΜΗΤΡΑ</dc:creator>
  <cp:lastModifiedBy>Δημήτρης Παπαδόπουλος</cp:lastModifiedBy>
  <cp:revision>74</cp:revision>
  <cp:lastPrinted>1601-01-01T00:00:00Z</cp:lastPrinted>
  <dcterms:created xsi:type="dcterms:W3CDTF">1601-01-01T00:00:00Z</dcterms:created>
  <dcterms:modified xsi:type="dcterms:W3CDTF">2012-05-10T08:34:46Z</dcterms:modified>
</cp:coreProperties>
</file>